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52"/>
  </p:notesMasterIdLst>
  <p:sldIdLst>
    <p:sldId id="264" r:id="rId3"/>
    <p:sldId id="361" r:id="rId4"/>
    <p:sldId id="362" r:id="rId5"/>
    <p:sldId id="364" r:id="rId6"/>
    <p:sldId id="268" r:id="rId7"/>
    <p:sldId id="365" r:id="rId8"/>
    <p:sldId id="363" r:id="rId9"/>
    <p:sldId id="360" r:id="rId10"/>
    <p:sldId id="367" r:id="rId11"/>
    <p:sldId id="368" r:id="rId12"/>
    <p:sldId id="366" r:id="rId13"/>
    <p:sldId id="266" r:id="rId14"/>
    <p:sldId id="267" r:id="rId15"/>
    <p:sldId id="369" r:id="rId16"/>
    <p:sldId id="370" r:id="rId17"/>
    <p:sldId id="373" r:id="rId18"/>
    <p:sldId id="263" r:id="rId19"/>
    <p:sldId id="276" r:id="rId20"/>
    <p:sldId id="256" r:id="rId21"/>
    <p:sldId id="257" r:id="rId22"/>
    <p:sldId id="258" r:id="rId23"/>
    <p:sldId id="275" r:id="rId24"/>
    <p:sldId id="259" r:id="rId25"/>
    <p:sldId id="260" r:id="rId26"/>
    <p:sldId id="261" r:id="rId27"/>
    <p:sldId id="262" r:id="rId28"/>
    <p:sldId id="371" r:id="rId29"/>
    <p:sldId id="278" r:id="rId30"/>
    <p:sldId id="341" r:id="rId31"/>
    <p:sldId id="342" r:id="rId32"/>
    <p:sldId id="343" r:id="rId33"/>
    <p:sldId id="281" r:id="rId34"/>
    <p:sldId id="358" r:id="rId35"/>
    <p:sldId id="303" r:id="rId36"/>
    <p:sldId id="285" r:id="rId37"/>
    <p:sldId id="338" r:id="rId38"/>
    <p:sldId id="339" r:id="rId39"/>
    <p:sldId id="347" r:id="rId40"/>
    <p:sldId id="344" r:id="rId41"/>
    <p:sldId id="349" r:id="rId42"/>
    <p:sldId id="372" r:id="rId43"/>
    <p:sldId id="269" r:id="rId44"/>
    <p:sldId id="270" r:id="rId45"/>
    <p:sldId id="271" r:id="rId46"/>
    <p:sldId id="272" r:id="rId47"/>
    <p:sldId id="273" r:id="rId48"/>
    <p:sldId id="274" r:id="rId49"/>
    <p:sldId id="277" r:id="rId50"/>
    <p:sldId id="35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826" autoAdjust="0"/>
  </p:normalViewPr>
  <p:slideViewPr>
    <p:cSldViewPr snapToGrid="0">
      <p:cViewPr varScale="1">
        <p:scale>
          <a:sx n="48" d="100"/>
          <a:sy n="48" d="100"/>
        </p:scale>
        <p:origin x="13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E8F1C7-8E98-4CAD-8D21-5B4C5491BE3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BB5498-4350-4F74-9E88-DB23A1328B49}">
      <dgm:prSet/>
      <dgm:spPr/>
      <dgm:t>
        <a:bodyPr/>
        <a:lstStyle/>
        <a:p>
          <a:r>
            <a:rPr lang="en-AU" b="0" i="0" dirty="0">
              <a:latin typeface="Times New Roman" panose="02020603050405020304" pitchFamily="18" charset="0"/>
              <a:cs typeface="Times New Roman" panose="02020603050405020304" pitchFamily="18" charset="0"/>
            </a:rPr>
            <a:t>Tuesday 11:00-13:00, </a:t>
          </a:r>
        </a:p>
        <a:p>
          <a:r>
            <a:rPr lang="en-AU" b="0" i="0" dirty="0">
              <a:latin typeface="Times New Roman" panose="02020603050405020304" pitchFamily="18" charset="0"/>
              <a:cs typeface="Times New Roman" panose="02020603050405020304" pitchFamily="18" charset="0"/>
            </a:rPr>
            <a:t>Theatrette 100, </a:t>
          </a:r>
        </a:p>
        <a:p>
          <a:r>
            <a:rPr lang="en-AU" b="0" i="0" dirty="0">
              <a:latin typeface="Times New Roman" panose="02020603050405020304" pitchFamily="18" charset="0"/>
              <a:cs typeface="Times New Roman" panose="02020603050405020304" pitchFamily="18" charset="0"/>
            </a:rPr>
            <a:t>14SCO</a:t>
          </a:r>
          <a:endParaRPr lang="en-US" dirty="0">
            <a:latin typeface="Times New Roman" panose="02020603050405020304" pitchFamily="18" charset="0"/>
            <a:cs typeface="Times New Roman" panose="02020603050405020304" pitchFamily="18" charset="0"/>
          </a:endParaRPr>
        </a:p>
      </dgm:t>
    </dgm:pt>
    <dgm:pt modelId="{D1162D44-F611-434D-8C20-5683CFD501DE}" type="parTrans" cxnId="{907EA158-636E-4445-B896-D890EC61ED7E}">
      <dgm:prSet/>
      <dgm:spPr/>
      <dgm:t>
        <a:bodyPr/>
        <a:lstStyle/>
        <a:p>
          <a:endParaRPr lang="en-US"/>
        </a:p>
      </dgm:t>
    </dgm:pt>
    <dgm:pt modelId="{2B526A08-2B14-47FB-B6C2-D68E7AE876E4}" type="sibTrans" cxnId="{907EA158-636E-4445-B896-D890EC61ED7E}">
      <dgm:prSet/>
      <dgm:spPr/>
      <dgm:t>
        <a:bodyPr/>
        <a:lstStyle/>
        <a:p>
          <a:endParaRPr lang="en-US"/>
        </a:p>
      </dgm:t>
    </dgm:pt>
    <dgm:pt modelId="{F31F9395-EF93-4980-88EF-192A9AABD652}">
      <dgm:prSet/>
      <dgm:spPr/>
      <dgm:t>
        <a:bodyPr/>
        <a:lstStyle/>
        <a:p>
          <a:r>
            <a:rPr lang="en-AU" b="0" i="0" dirty="0">
              <a:latin typeface="Times New Roman" panose="02020603050405020304" pitchFamily="18" charset="0"/>
              <a:cs typeface="Times New Roman" panose="02020603050405020304" pitchFamily="18" charset="0"/>
            </a:rPr>
            <a:t>2 hours on campus.</a:t>
          </a:r>
        </a:p>
        <a:p>
          <a:r>
            <a:rPr lang="en-AU" b="0" i="0" dirty="0">
              <a:latin typeface="Times New Roman" panose="02020603050405020304" pitchFamily="18" charset="0"/>
              <a:cs typeface="Times New Roman" panose="02020603050405020304" pitchFamily="18" charset="0"/>
            </a:rPr>
            <a:t>Recordings available in </a:t>
          </a:r>
          <a:r>
            <a:rPr lang="en-AU" b="0" i="0" dirty="0" err="1">
              <a:latin typeface="Times New Roman" panose="02020603050405020304" pitchFamily="18" charset="0"/>
              <a:cs typeface="Times New Roman" panose="02020603050405020304" pitchFamily="18" charset="0"/>
            </a:rPr>
            <a:t>iLearn</a:t>
          </a:r>
          <a:r>
            <a:rPr lang="en-AU" b="0" i="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1515BFE9-7E8D-42BC-966E-4FCEB2E5512D}" type="parTrans" cxnId="{C09576D8-50BC-4791-8BF0-E3074D841D50}">
      <dgm:prSet/>
      <dgm:spPr/>
      <dgm:t>
        <a:bodyPr/>
        <a:lstStyle/>
        <a:p>
          <a:endParaRPr lang="en-US"/>
        </a:p>
      </dgm:t>
    </dgm:pt>
    <dgm:pt modelId="{0C56817A-FA85-4B5F-BEE1-0C947C9BAC19}" type="sibTrans" cxnId="{C09576D8-50BC-4791-8BF0-E3074D841D50}">
      <dgm:prSet/>
      <dgm:spPr/>
      <dgm:t>
        <a:bodyPr/>
        <a:lstStyle/>
        <a:p>
          <a:endParaRPr lang="en-US"/>
        </a:p>
      </dgm:t>
    </dgm:pt>
    <dgm:pt modelId="{C6ABA97D-7A6F-4D98-825D-2205FE12CA86}">
      <dgm:prSet/>
      <dgm:spPr/>
      <dgm:t>
        <a:bodyPr/>
        <a:lstStyle/>
        <a:p>
          <a:r>
            <a:rPr lang="en-AU" dirty="0">
              <a:latin typeface="Times New Roman" panose="02020603050405020304" pitchFamily="18" charset="0"/>
              <a:cs typeface="Times New Roman" panose="02020603050405020304" pitchFamily="18" charset="0"/>
            </a:rPr>
            <a:t>Consultations: By appointment only</a:t>
          </a:r>
          <a:endParaRPr lang="en-US" dirty="0">
            <a:latin typeface="Times New Roman" panose="02020603050405020304" pitchFamily="18" charset="0"/>
            <a:cs typeface="Times New Roman" panose="02020603050405020304" pitchFamily="18" charset="0"/>
          </a:endParaRPr>
        </a:p>
      </dgm:t>
    </dgm:pt>
    <dgm:pt modelId="{398507CD-9EA3-4DF8-B168-E1516D674D72}" type="parTrans" cxnId="{B43CAE28-DD4F-497A-A08B-C7A788742479}">
      <dgm:prSet/>
      <dgm:spPr/>
      <dgm:t>
        <a:bodyPr/>
        <a:lstStyle/>
        <a:p>
          <a:endParaRPr lang="en-US"/>
        </a:p>
      </dgm:t>
    </dgm:pt>
    <dgm:pt modelId="{F33FE7AC-84B9-4213-A7ED-DDF26473291C}" type="sibTrans" cxnId="{B43CAE28-DD4F-497A-A08B-C7A788742479}">
      <dgm:prSet/>
      <dgm:spPr/>
      <dgm:t>
        <a:bodyPr/>
        <a:lstStyle/>
        <a:p>
          <a:endParaRPr lang="en-US"/>
        </a:p>
      </dgm:t>
    </dgm:pt>
    <dgm:pt modelId="{13A5B26A-3819-4AB0-873A-F476713D7E07}" type="pres">
      <dgm:prSet presAssocID="{A7E8F1C7-8E98-4CAD-8D21-5B4C5491BE30}" presName="root" presStyleCnt="0">
        <dgm:presLayoutVars>
          <dgm:dir/>
          <dgm:resizeHandles val="exact"/>
        </dgm:presLayoutVars>
      </dgm:prSet>
      <dgm:spPr/>
    </dgm:pt>
    <dgm:pt modelId="{BA9A2378-1B03-4D53-BDDE-285CC896C792}" type="pres">
      <dgm:prSet presAssocID="{39BB5498-4350-4F74-9E88-DB23A1328B49}" presName="compNode" presStyleCnt="0"/>
      <dgm:spPr/>
    </dgm:pt>
    <dgm:pt modelId="{38B75980-91BD-48D3-B8B7-588163FC0265}" type="pres">
      <dgm:prSet presAssocID="{39BB5498-4350-4F74-9E88-DB23A1328B49}" presName="bgRect" presStyleLbl="bgShp" presStyleIdx="0" presStyleCnt="3"/>
      <dgm:spPr/>
    </dgm:pt>
    <dgm:pt modelId="{6B11B0B7-7DF4-4C07-B0D4-52CCC528F998}" type="pres">
      <dgm:prSet presAssocID="{39BB5498-4350-4F74-9E88-DB23A1328B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D1A63D7C-7112-41C9-80F9-A809F9967F63}" type="pres">
      <dgm:prSet presAssocID="{39BB5498-4350-4F74-9E88-DB23A1328B49}" presName="spaceRect" presStyleCnt="0"/>
      <dgm:spPr/>
    </dgm:pt>
    <dgm:pt modelId="{7F5DA054-56E6-486D-A9EE-6CFA5FF25E3A}" type="pres">
      <dgm:prSet presAssocID="{39BB5498-4350-4F74-9E88-DB23A1328B49}" presName="parTx" presStyleLbl="revTx" presStyleIdx="0" presStyleCnt="3">
        <dgm:presLayoutVars>
          <dgm:chMax val="0"/>
          <dgm:chPref val="0"/>
        </dgm:presLayoutVars>
      </dgm:prSet>
      <dgm:spPr/>
    </dgm:pt>
    <dgm:pt modelId="{745C353F-E1D7-4E2D-8E99-A66CB97F4394}" type="pres">
      <dgm:prSet presAssocID="{2B526A08-2B14-47FB-B6C2-D68E7AE876E4}" presName="sibTrans" presStyleCnt="0"/>
      <dgm:spPr/>
    </dgm:pt>
    <dgm:pt modelId="{28644B42-B568-43F5-9CC4-5158ADEEDED4}" type="pres">
      <dgm:prSet presAssocID="{F31F9395-EF93-4980-88EF-192A9AABD652}" presName="compNode" presStyleCnt="0"/>
      <dgm:spPr/>
    </dgm:pt>
    <dgm:pt modelId="{C52A379D-B277-4ED5-8E05-BD146990F3E1}" type="pres">
      <dgm:prSet presAssocID="{F31F9395-EF93-4980-88EF-192A9AABD652}" presName="bgRect" presStyleLbl="bgShp" presStyleIdx="1" presStyleCnt="3"/>
      <dgm:spPr/>
    </dgm:pt>
    <dgm:pt modelId="{8F346D27-DF83-4605-8D64-6B70017DD236}" type="pres">
      <dgm:prSet presAssocID="{F31F9395-EF93-4980-88EF-192A9AABD6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00479CBE-604E-4EF8-ADB5-EE69DB03E38E}" type="pres">
      <dgm:prSet presAssocID="{F31F9395-EF93-4980-88EF-192A9AABD652}" presName="spaceRect" presStyleCnt="0"/>
      <dgm:spPr/>
    </dgm:pt>
    <dgm:pt modelId="{D1FB88CD-EEC7-4C58-A6F2-B61BCAF5F66A}" type="pres">
      <dgm:prSet presAssocID="{F31F9395-EF93-4980-88EF-192A9AABD652}" presName="parTx" presStyleLbl="revTx" presStyleIdx="1" presStyleCnt="3">
        <dgm:presLayoutVars>
          <dgm:chMax val="0"/>
          <dgm:chPref val="0"/>
        </dgm:presLayoutVars>
      </dgm:prSet>
      <dgm:spPr/>
    </dgm:pt>
    <dgm:pt modelId="{726ECBE6-A4A4-4EAB-B2DC-612B1C149075}" type="pres">
      <dgm:prSet presAssocID="{0C56817A-FA85-4B5F-BEE1-0C947C9BAC19}" presName="sibTrans" presStyleCnt="0"/>
      <dgm:spPr/>
    </dgm:pt>
    <dgm:pt modelId="{102F29F3-E0D6-4042-B102-F675D41896BF}" type="pres">
      <dgm:prSet presAssocID="{C6ABA97D-7A6F-4D98-825D-2205FE12CA86}" presName="compNode" presStyleCnt="0"/>
      <dgm:spPr/>
    </dgm:pt>
    <dgm:pt modelId="{578B58BE-8C9F-4B23-B2B4-BAD2316A4B83}" type="pres">
      <dgm:prSet presAssocID="{C6ABA97D-7A6F-4D98-825D-2205FE12CA86}" presName="bgRect" presStyleLbl="bgShp" presStyleIdx="2" presStyleCnt="3"/>
      <dgm:spPr/>
    </dgm:pt>
    <dgm:pt modelId="{F7095C26-1509-42D4-80C7-810EF0ADCF47}" type="pres">
      <dgm:prSet presAssocID="{C6ABA97D-7A6F-4D98-825D-2205FE12CA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74527EE-EC3C-43C7-8785-6B38DEF2C2DE}" type="pres">
      <dgm:prSet presAssocID="{C6ABA97D-7A6F-4D98-825D-2205FE12CA86}" presName="spaceRect" presStyleCnt="0"/>
      <dgm:spPr/>
    </dgm:pt>
    <dgm:pt modelId="{F70A2407-721B-4889-BE78-995E475A7779}" type="pres">
      <dgm:prSet presAssocID="{C6ABA97D-7A6F-4D98-825D-2205FE12CA86}" presName="parTx" presStyleLbl="revTx" presStyleIdx="2" presStyleCnt="3">
        <dgm:presLayoutVars>
          <dgm:chMax val="0"/>
          <dgm:chPref val="0"/>
        </dgm:presLayoutVars>
      </dgm:prSet>
      <dgm:spPr/>
    </dgm:pt>
  </dgm:ptLst>
  <dgm:cxnLst>
    <dgm:cxn modelId="{DD33C41F-C31F-4EED-9926-5ADB4E074B60}" type="presOf" srcId="{F31F9395-EF93-4980-88EF-192A9AABD652}" destId="{D1FB88CD-EEC7-4C58-A6F2-B61BCAF5F66A}" srcOrd="0" destOrd="0" presId="urn:microsoft.com/office/officeart/2018/2/layout/IconVerticalSolidList"/>
    <dgm:cxn modelId="{B43CAE28-DD4F-497A-A08B-C7A788742479}" srcId="{A7E8F1C7-8E98-4CAD-8D21-5B4C5491BE30}" destId="{C6ABA97D-7A6F-4D98-825D-2205FE12CA86}" srcOrd="2" destOrd="0" parTransId="{398507CD-9EA3-4DF8-B168-E1516D674D72}" sibTransId="{F33FE7AC-84B9-4213-A7ED-DDF26473291C}"/>
    <dgm:cxn modelId="{7914CB30-DB14-43B3-9CCF-2F21C173767B}" type="presOf" srcId="{39BB5498-4350-4F74-9E88-DB23A1328B49}" destId="{7F5DA054-56E6-486D-A9EE-6CFA5FF25E3A}" srcOrd="0" destOrd="0" presId="urn:microsoft.com/office/officeart/2018/2/layout/IconVerticalSolidList"/>
    <dgm:cxn modelId="{AB897C70-45F1-4524-B5E5-03516CB539A6}" type="presOf" srcId="{C6ABA97D-7A6F-4D98-825D-2205FE12CA86}" destId="{F70A2407-721B-4889-BE78-995E475A7779}" srcOrd="0" destOrd="0" presId="urn:microsoft.com/office/officeart/2018/2/layout/IconVerticalSolidList"/>
    <dgm:cxn modelId="{907EA158-636E-4445-B896-D890EC61ED7E}" srcId="{A7E8F1C7-8E98-4CAD-8D21-5B4C5491BE30}" destId="{39BB5498-4350-4F74-9E88-DB23A1328B49}" srcOrd="0" destOrd="0" parTransId="{D1162D44-F611-434D-8C20-5683CFD501DE}" sibTransId="{2B526A08-2B14-47FB-B6C2-D68E7AE876E4}"/>
    <dgm:cxn modelId="{C09576D8-50BC-4791-8BF0-E3074D841D50}" srcId="{A7E8F1C7-8E98-4CAD-8D21-5B4C5491BE30}" destId="{F31F9395-EF93-4980-88EF-192A9AABD652}" srcOrd="1" destOrd="0" parTransId="{1515BFE9-7E8D-42BC-966E-4FCEB2E5512D}" sibTransId="{0C56817A-FA85-4B5F-BEE1-0C947C9BAC19}"/>
    <dgm:cxn modelId="{E39F36E2-E107-4D3A-9D2C-7626F14E5F20}" type="presOf" srcId="{A7E8F1C7-8E98-4CAD-8D21-5B4C5491BE30}" destId="{13A5B26A-3819-4AB0-873A-F476713D7E07}" srcOrd="0" destOrd="0" presId="urn:microsoft.com/office/officeart/2018/2/layout/IconVerticalSolidList"/>
    <dgm:cxn modelId="{A882D16D-7252-490B-864D-382C1B41A8E0}" type="presParOf" srcId="{13A5B26A-3819-4AB0-873A-F476713D7E07}" destId="{BA9A2378-1B03-4D53-BDDE-285CC896C792}" srcOrd="0" destOrd="0" presId="urn:microsoft.com/office/officeart/2018/2/layout/IconVerticalSolidList"/>
    <dgm:cxn modelId="{F943C8B3-8780-4718-98E7-893F26A06178}" type="presParOf" srcId="{BA9A2378-1B03-4D53-BDDE-285CC896C792}" destId="{38B75980-91BD-48D3-B8B7-588163FC0265}" srcOrd="0" destOrd="0" presId="urn:microsoft.com/office/officeart/2018/2/layout/IconVerticalSolidList"/>
    <dgm:cxn modelId="{32CF7975-9E2E-4C4C-8D47-44637BCFB125}" type="presParOf" srcId="{BA9A2378-1B03-4D53-BDDE-285CC896C792}" destId="{6B11B0B7-7DF4-4C07-B0D4-52CCC528F998}" srcOrd="1" destOrd="0" presId="urn:microsoft.com/office/officeart/2018/2/layout/IconVerticalSolidList"/>
    <dgm:cxn modelId="{9E2A7D17-B5E5-4D53-9797-570EB45D5DB2}" type="presParOf" srcId="{BA9A2378-1B03-4D53-BDDE-285CC896C792}" destId="{D1A63D7C-7112-41C9-80F9-A809F9967F63}" srcOrd="2" destOrd="0" presId="urn:microsoft.com/office/officeart/2018/2/layout/IconVerticalSolidList"/>
    <dgm:cxn modelId="{9BF10A61-B030-4288-8D8E-50D0EBE9F7CC}" type="presParOf" srcId="{BA9A2378-1B03-4D53-BDDE-285CC896C792}" destId="{7F5DA054-56E6-486D-A9EE-6CFA5FF25E3A}" srcOrd="3" destOrd="0" presId="urn:microsoft.com/office/officeart/2018/2/layout/IconVerticalSolidList"/>
    <dgm:cxn modelId="{2C4B941E-30A9-4172-80B5-BBDD22E478D2}" type="presParOf" srcId="{13A5B26A-3819-4AB0-873A-F476713D7E07}" destId="{745C353F-E1D7-4E2D-8E99-A66CB97F4394}" srcOrd="1" destOrd="0" presId="urn:microsoft.com/office/officeart/2018/2/layout/IconVerticalSolidList"/>
    <dgm:cxn modelId="{376BFFB7-F571-493D-8428-C8475D675523}" type="presParOf" srcId="{13A5B26A-3819-4AB0-873A-F476713D7E07}" destId="{28644B42-B568-43F5-9CC4-5158ADEEDED4}" srcOrd="2" destOrd="0" presId="urn:microsoft.com/office/officeart/2018/2/layout/IconVerticalSolidList"/>
    <dgm:cxn modelId="{10A8AFA5-7A90-45A4-BE60-A9BC645AA74A}" type="presParOf" srcId="{28644B42-B568-43F5-9CC4-5158ADEEDED4}" destId="{C52A379D-B277-4ED5-8E05-BD146990F3E1}" srcOrd="0" destOrd="0" presId="urn:microsoft.com/office/officeart/2018/2/layout/IconVerticalSolidList"/>
    <dgm:cxn modelId="{C26BAC1D-9E7F-4C12-A3D4-E4905428FCB6}" type="presParOf" srcId="{28644B42-B568-43F5-9CC4-5158ADEEDED4}" destId="{8F346D27-DF83-4605-8D64-6B70017DD236}" srcOrd="1" destOrd="0" presId="urn:microsoft.com/office/officeart/2018/2/layout/IconVerticalSolidList"/>
    <dgm:cxn modelId="{745F2281-7902-4788-A225-9C4C22258ECA}" type="presParOf" srcId="{28644B42-B568-43F5-9CC4-5158ADEEDED4}" destId="{00479CBE-604E-4EF8-ADB5-EE69DB03E38E}" srcOrd="2" destOrd="0" presId="urn:microsoft.com/office/officeart/2018/2/layout/IconVerticalSolidList"/>
    <dgm:cxn modelId="{C6D47606-4865-4EE8-8FEB-3FAC669BA280}" type="presParOf" srcId="{28644B42-B568-43F5-9CC4-5158ADEEDED4}" destId="{D1FB88CD-EEC7-4C58-A6F2-B61BCAF5F66A}" srcOrd="3" destOrd="0" presId="urn:microsoft.com/office/officeart/2018/2/layout/IconVerticalSolidList"/>
    <dgm:cxn modelId="{ACF03191-84C0-4E8A-892B-EAB25B70280F}" type="presParOf" srcId="{13A5B26A-3819-4AB0-873A-F476713D7E07}" destId="{726ECBE6-A4A4-4EAB-B2DC-612B1C149075}" srcOrd="3" destOrd="0" presId="urn:microsoft.com/office/officeart/2018/2/layout/IconVerticalSolidList"/>
    <dgm:cxn modelId="{65D9B9C6-C6D4-4FFC-8C7B-AF117D16D2DF}" type="presParOf" srcId="{13A5B26A-3819-4AB0-873A-F476713D7E07}" destId="{102F29F3-E0D6-4042-B102-F675D41896BF}" srcOrd="4" destOrd="0" presId="urn:microsoft.com/office/officeart/2018/2/layout/IconVerticalSolidList"/>
    <dgm:cxn modelId="{E6C4B5F4-3D6D-4A8C-9BB7-E0CF0C15D2B4}" type="presParOf" srcId="{102F29F3-E0D6-4042-B102-F675D41896BF}" destId="{578B58BE-8C9F-4B23-B2B4-BAD2316A4B83}" srcOrd="0" destOrd="0" presId="urn:microsoft.com/office/officeart/2018/2/layout/IconVerticalSolidList"/>
    <dgm:cxn modelId="{0D8CEAF4-9A32-49E1-B198-05BEE59A24B8}" type="presParOf" srcId="{102F29F3-E0D6-4042-B102-F675D41896BF}" destId="{F7095C26-1509-42D4-80C7-810EF0ADCF47}" srcOrd="1" destOrd="0" presId="urn:microsoft.com/office/officeart/2018/2/layout/IconVerticalSolidList"/>
    <dgm:cxn modelId="{06B1305C-2721-4ED8-8B93-9D7F33B5D9B7}" type="presParOf" srcId="{102F29F3-E0D6-4042-B102-F675D41896BF}" destId="{D74527EE-EC3C-43C7-8785-6B38DEF2C2DE}" srcOrd="2" destOrd="0" presId="urn:microsoft.com/office/officeart/2018/2/layout/IconVerticalSolidList"/>
    <dgm:cxn modelId="{56C7508D-40E6-4543-9298-CEB4DABFFB7D}" type="presParOf" srcId="{102F29F3-E0D6-4042-B102-F675D41896BF}" destId="{F70A2407-721B-4889-BE78-995E475A77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E8F1C7-8E98-4CAD-8D21-5B4C5491BE3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BB5498-4350-4F74-9E88-DB23A1328B49}">
      <dgm:prSet custT="1"/>
      <dgm:spPr/>
      <dgm:t>
        <a:bodyPr/>
        <a:lstStyle/>
        <a:p>
          <a:r>
            <a:rPr lang="en-AU" sz="2200" b="0" i="0" dirty="0">
              <a:latin typeface="Times New Roman" panose="02020603050405020304" pitchFamily="18" charset="0"/>
              <a:cs typeface="Times New Roman" panose="02020603050405020304" pitchFamily="18" charset="0"/>
            </a:rPr>
            <a:t>1. Tuesday 13:00-15:00, </a:t>
          </a:r>
        </a:p>
        <a:p>
          <a:r>
            <a:rPr lang="en-AU" sz="2200" b="0" i="0" dirty="0">
              <a:latin typeface="Times New Roman" panose="02020603050405020304" pitchFamily="18" charset="0"/>
              <a:cs typeface="Times New Roman" panose="02020603050405020304" pitchFamily="18" charset="0"/>
            </a:rPr>
            <a:t>2. Wednesday 16:00-18:00, </a:t>
          </a:r>
        </a:p>
        <a:p>
          <a:r>
            <a:rPr lang="en-AU" sz="2200" b="0" i="0" dirty="0">
              <a:latin typeface="Times New Roman" panose="02020603050405020304" pitchFamily="18" charset="0"/>
              <a:cs typeface="Times New Roman" panose="02020603050405020304" pitchFamily="18" charset="0"/>
            </a:rPr>
            <a:t>102 Active Learning Space, </a:t>
          </a:r>
        </a:p>
        <a:p>
          <a:r>
            <a:rPr lang="en-AU" sz="2200" b="0" i="0" dirty="0">
              <a:latin typeface="Times New Roman" panose="02020603050405020304" pitchFamily="18" charset="0"/>
              <a:cs typeface="Times New Roman" panose="02020603050405020304" pitchFamily="18" charset="0"/>
            </a:rPr>
            <a:t>4 Research Park Drive</a:t>
          </a:r>
          <a:endParaRPr lang="en-US" sz="2200" dirty="0">
            <a:latin typeface="Times New Roman" panose="02020603050405020304" pitchFamily="18" charset="0"/>
            <a:cs typeface="Times New Roman" panose="02020603050405020304" pitchFamily="18" charset="0"/>
          </a:endParaRPr>
        </a:p>
      </dgm:t>
    </dgm:pt>
    <dgm:pt modelId="{D1162D44-F611-434D-8C20-5683CFD501DE}" type="parTrans" cxnId="{907EA158-636E-4445-B896-D890EC61ED7E}">
      <dgm:prSet/>
      <dgm:spPr/>
      <dgm:t>
        <a:bodyPr/>
        <a:lstStyle/>
        <a:p>
          <a:endParaRPr lang="en-US"/>
        </a:p>
      </dgm:t>
    </dgm:pt>
    <dgm:pt modelId="{2B526A08-2B14-47FB-B6C2-D68E7AE876E4}" type="sibTrans" cxnId="{907EA158-636E-4445-B896-D890EC61ED7E}">
      <dgm:prSet/>
      <dgm:spPr/>
      <dgm:t>
        <a:bodyPr/>
        <a:lstStyle/>
        <a:p>
          <a:endParaRPr lang="en-US"/>
        </a:p>
      </dgm:t>
    </dgm:pt>
    <dgm:pt modelId="{F31F9395-EF93-4980-88EF-192A9AABD652}">
      <dgm:prSet custT="1"/>
      <dgm:spPr/>
      <dgm:t>
        <a:bodyPr/>
        <a:lstStyle/>
        <a:p>
          <a:r>
            <a:rPr lang="en-US" sz="2200" dirty="0">
              <a:latin typeface="Times New Roman" panose="02020603050405020304" pitchFamily="18" charset="0"/>
              <a:cs typeface="Times New Roman" panose="02020603050405020304" pitchFamily="18" charset="0"/>
            </a:rPr>
            <a:t>2 hours on campus,</a:t>
          </a:r>
        </a:p>
        <a:p>
          <a:r>
            <a:rPr lang="en-US" sz="2200" dirty="0">
              <a:latin typeface="Times New Roman" panose="02020603050405020304" pitchFamily="18" charset="0"/>
              <a:cs typeface="Times New Roman" panose="02020603050405020304" pitchFamily="18" charset="0"/>
            </a:rPr>
            <a:t>No recordings</a:t>
          </a:r>
        </a:p>
      </dgm:t>
    </dgm:pt>
    <dgm:pt modelId="{1515BFE9-7E8D-42BC-966E-4FCEB2E5512D}" type="parTrans" cxnId="{C09576D8-50BC-4791-8BF0-E3074D841D50}">
      <dgm:prSet/>
      <dgm:spPr/>
      <dgm:t>
        <a:bodyPr/>
        <a:lstStyle/>
        <a:p>
          <a:endParaRPr lang="en-US"/>
        </a:p>
      </dgm:t>
    </dgm:pt>
    <dgm:pt modelId="{0C56817A-FA85-4B5F-BEE1-0C947C9BAC19}" type="sibTrans" cxnId="{C09576D8-50BC-4791-8BF0-E3074D841D50}">
      <dgm:prSet/>
      <dgm:spPr/>
      <dgm:t>
        <a:bodyPr/>
        <a:lstStyle/>
        <a:p>
          <a:endParaRPr lang="en-US"/>
        </a:p>
      </dgm:t>
    </dgm:pt>
    <dgm:pt modelId="{C6ABA97D-7A6F-4D98-825D-2205FE12CA86}">
      <dgm:prSet custT="1"/>
      <dgm:spPr/>
      <dgm:t>
        <a:bodyPr/>
        <a:lstStyle/>
        <a:p>
          <a:r>
            <a:rPr lang="en-AU" sz="2200" dirty="0">
              <a:latin typeface="Times New Roman" panose="02020603050405020304" pitchFamily="18" charset="0"/>
              <a:cs typeface="Times New Roman" panose="02020603050405020304" pitchFamily="18" charset="0"/>
            </a:rPr>
            <a:t>Consultations: By appointment only</a:t>
          </a:r>
          <a:endParaRPr lang="en-US" sz="2200" dirty="0">
            <a:latin typeface="Times New Roman" panose="02020603050405020304" pitchFamily="18" charset="0"/>
            <a:cs typeface="Times New Roman" panose="02020603050405020304" pitchFamily="18" charset="0"/>
          </a:endParaRPr>
        </a:p>
      </dgm:t>
    </dgm:pt>
    <dgm:pt modelId="{398507CD-9EA3-4DF8-B168-E1516D674D72}" type="parTrans" cxnId="{B43CAE28-DD4F-497A-A08B-C7A788742479}">
      <dgm:prSet/>
      <dgm:spPr/>
      <dgm:t>
        <a:bodyPr/>
        <a:lstStyle/>
        <a:p>
          <a:endParaRPr lang="en-US"/>
        </a:p>
      </dgm:t>
    </dgm:pt>
    <dgm:pt modelId="{F33FE7AC-84B9-4213-A7ED-DDF26473291C}" type="sibTrans" cxnId="{B43CAE28-DD4F-497A-A08B-C7A788742479}">
      <dgm:prSet/>
      <dgm:spPr/>
      <dgm:t>
        <a:bodyPr/>
        <a:lstStyle/>
        <a:p>
          <a:endParaRPr lang="en-US"/>
        </a:p>
      </dgm:t>
    </dgm:pt>
    <dgm:pt modelId="{13A5B26A-3819-4AB0-873A-F476713D7E07}" type="pres">
      <dgm:prSet presAssocID="{A7E8F1C7-8E98-4CAD-8D21-5B4C5491BE30}" presName="root" presStyleCnt="0">
        <dgm:presLayoutVars>
          <dgm:dir/>
          <dgm:resizeHandles val="exact"/>
        </dgm:presLayoutVars>
      </dgm:prSet>
      <dgm:spPr/>
    </dgm:pt>
    <dgm:pt modelId="{BA9A2378-1B03-4D53-BDDE-285CC896C792}" type="pres">
      <dgm:prSet presAssocID="{39BB5498-4350-4F74-9E88-DB23A1328B49}" presName="compNode" presStyleCnt="0"/>
      <dgm:spPr/>
    </dgm:pt>
    <dgm:pt modelId="{38B75980-91BD-48D3-B8B7-588163FC0265}" type="pres">
      <dgm:prSet presAssocID="{39BB5498-4350-4F74-9E88-DB23A1328B49}" presName="bgRect" presStyleLbl="bgShp" presStyleIdx="0" presStyleCnt="3" custLinFactNeighborX="-3075" custLinFactNeighborY="-1395"/>
      <dgm:spPr/>
    </dgm:pt>
    <dgm:pt modelId="{6B11B0B7-7DF4-4C07-B0D4-52CCC528F998}" type="pres">
      <dgm:prSet presAssocID="{39BB5498-4350-4F74-9E88-DB23A1328B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D1A63D7C-7112-41C9-80F9-A809F9967F63}" type="pres">
      <dgm:prSet presAssocID="{39BB5498-4350-4F74-9E88-DB23A1328B49}" presName="spaceRect" presStyleCnt="0"/>
      <dgm:spPr/>
    </dgm:pt>
    <dgm:pt modelId="{7F5DA054-56E6-486D-A9EE-6CFA5FF25E3A}" type="pres">
      <dgm:prSet presAssocID="{39BB5498-4350-4F74-9E88-DB23A1328B49}" presName="parTx" presStyleLbl="revTx" presStyleIdx="0" presStyleCnt="3">
        <dgm:presLayoutVars>
          <dgm:chMax val="0"/>
          <dgm:chPref val="0"/>
        </dgm:presLayoutVars>
      </dgm:prSet>
      <dgm:spPr/>
    </dgm:pt>
    <dgm:pt modelId="{745C353F-E1D7-4E2D-8E99-A66CB97F4394}" type="pres">
      <dgm:prSet presAssocID="{2B526A08-2B14-47FB-B6C2-D68E7AE876E4}" presName="sibTrans" presStyleCnt="0"/>
      <dgm:spPr/>
    </dgm:pt>
    <dgm:pt modelId="{28644B42-B568-43F5-9CC4-5158ADEEDED4}" type="pres">
      <dgm:prSet presAssocID="{F31F9395-EF93-4980-88EF-192A9AABD652}" presName="compNode" presStyleCnt="0"/>
      <dgm:spPr/>
    </dgm:pt>
    <dgm:pt modelId="{C52A379D-B277-4ED5-8E05-BD146990F3E1}" type="pres">
      <dgm:prSet presAssocID="{F31F9395-EF93-4980-88EF-192A9AABD652}" presName="bgRect" presStyleLbl="bgShp" presStyleIdx="1" presStyleCnt="3"/>
      <dgm:spPr/>
    </dgm:pt>
    <dgm:pt modelId="{8F346D27-DF83-4605-8D64-6B70017DD236}" type="pres">
      <dgm:prSet presAssocID="{F31F9395-EF93-4980-88EF-192A9AABD6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00479CBE-604E-4EF8-ADB5-EE69DB03E38E}" type="pres">
      <dgm:prSet presAssocID="{F31F9395-EF93-4980-88EF-192A9AABD652}" presName="spaceRect" presStyleCnt="0"/>
      <dgm:spPr/>
    </dgm:pt>
    <dgm:pt modelId="{D1FB88CD-EEC7-4C58-A6F2-B61BCAF5F66A}" type="pres">
      <dgm:prSet presAssocID="{F31F9395-EF93-4980-88EF-192A9AABD652}" presName="parTx" presStyleLbl="revTx" presStyleIdx="1" presStyleCnt="3">
        <dgm:presLayoutVars>
          <dgm:chMax val="0"/>
          <dgm:chPref val="0"/>
        </dgm:presLayoutVars>
      </dgm:prSet>
      <dgm:spPr/>
    </dgm:pt>
    <dgm:pt modelId="{726ECBE6-A4A4-4EAB-B2DC-612B1C149075}" type="pres">
      <dgm:prSet presAssocID="{0C56817A-FA85-4B5F-BEE1-0C947C9BAC19}" presName="sibTrans" presStyleCnt="0"/>
      <dgm:spPr/>
    </dgm:pt>
    <dgm:pt modelId="{102F29F3-E0D6-4042-B102-F675D41896BF}" type="pres">
      <dgm:prSet presAssocID="{C6ABA97D-7A6F-4D98-825D-2205FE12CA86}" presName="compNode" presStyleCnt="0"/>
      <dgm:spPr/>
    </dgm:pt>
    <dgm:pt modelId="{578B58BE-8C9F-4B23-B2B4-BAD2316A4B83}" type="pres">
      <dgm:prSet presAssocID="{C6ABA97D-7A6F-4D98-825D-2205FE12CA86}" presName="bgRect" presStyleLbl="bgShp" presStyleIdx="2" presStyleCnt="3"/>
      <dgm:spPr/>
    </dgm:pt>
    <dgm:pt modelId="{F7095C26-1509-42D4-80C7-810EF0ADCF47}" type="pres">
      <dgm:prSet presAssocID="{C6ABA97D-7A6F-4D98-825D-2205FE12CA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74527EE-EC3C-43C7-8785-6B38DEF2C2DE}" type="pres">
      <dgm:prSet presAssocID="{C6ABA97D-7A6F-4D98-825D-2205FE12CA86}" presName="spaceRect" presStyleCnt="0"/>
      <dgm:spPr/>
    </dgm:pt>
    <dgm:pt modelId="{F70A2407-721B-4889-BE78-995E475A7779}" type="pres">
      <dgm:prSet presAssocID="{C6ABA97D-7A6F-4D98-825D-2205FE12CA86}" presName="parTx" presStyleLbl="revTx" presStyleIdx="2" presStyleCnt="3">
        <dgm:presLayoutVars>
          <dgm:chMax val="0"/>
          <dgm:chPref val="0"/>
        </dgm:presLayoutVars>
      </dgm:prSet>
      <dgm:spPr/>
    </dgm:pt>
  </dgm:ptLst>
  <dgm:cxnLst>
    <dgm:cxn modelId="{DD33C41F-C31F-4EED-9926-5ADB4E074B60}" type="presOf" srcId="{F31F9395-EF93-4980-88EF-192A9AABD652}" destId="{D1FB88CD-EEC7-4C58-A6F2-B61BCAF5F66A}" srcOrd="0" destOrd="0" presId="urn:microsoft.com/office/officeart/2018/2/layout/IconVerticalSolidList"/>
    <dgm:cxn modelId="{B43CAE28-DD4F-497A-A08B-C7A788742479}" srcId="{A7E8F1C7-8E98-4CAD-8D21-5B4C5491BE30}" destId="{C6ABA97D-7A6F-4D98-825D-2205FE12CA86}" srcOrd="2" destOrd="0" parTransId="{398507CD-9EA3-4DF8-B168-E1516D674D72}" sibTransId="{F33FE7AC-84B9-4213-A7ED-DDF26473291C}"/>
    <dgm:cxn modelId="{7914CB30-DB14-43B3-9CCF-2F21C173767B}" type="presOf" srcId="{39BB5498-4350-4F74-9E88-DB23A1328B49}" destId="{7F5DA054-56E6-486D-A9EE-6CFA5FF25E3A}" srcOrd="0" destOrd="0" presId="urn:microsoft.com/office/officeart/2018/2/layout/IconVerticalSolidList"/>
    <dgm:cxn modelId="{AB897C70-45F1-4524-B5E5-03516CB539A6}" type="presOf" srcId="{C6ABA97D-7A6F-4D98-825D-2205FE12CA86}" destId="{F70A2407-721B-4889-BE78-995E475A7779}" srcOrd="0" destOrd="0" presId="urn:microsoft.com/office/officeart/2018/2/layout/IconVerticalSolidList"/>
    <dgm:cxn modelId="{907EA158-636E-4445-B896-D890EC61ED7E}" srcId="{A7E8F1C7-8E98-4CAD-8D21-5B4C5491BE30}" destId="{39BB5498-4350-4F74-9E88-DB23A1328B49}" srcOrd="0" destOrd="0" parTransId="{D1162D44-F611-434D-8C20-5683CFD501DE}" sibTransId="{2B526A08-2B14-47FB-B6C2-D68E7AE876E4}"/>
    <dgm:cxn modelId="{C09576D8-50BC-4791-8BF0-E3074D841D50}" srcId="{A7E8F1C7-8E98-4CAD-8D21-5B4C5491BE30}" destId="{F31F9395-EF93-4980-88EF-192A9AABD652}" srcOrd="1" destOrd="0" parTransId="{1515BFE9-7E8D-42BC-966E-4FCEB2E5512D}" sibTransId="{0C56817A-FA85-4B5F-BEE1-0C947C9BAC19}"/>
    <dgm:cxn modelId="{E39F36E2-E107-4D3A-9D2C-7626F14E5F20}" type="presOf" srcId="{A7E8F1C7-8E98-4CAD-8D21-5B4C5491BE30}" destId="{13A5B26A-3819-4AB0-873A-F476713D7E07}" srcOrd="0" destOrd="0" presId="urn:microsoft.com/office/officeart/2018/2/layout/IconVerticalSolidList"/>
    <dgm:cxn modelId="{A882D16D-7252-490B-864D-382C1B41A8E0}" type="presParOf" srcId="{13A5B26A-3819-4AB0-873A-F476713D7E07}" destId="{BA9A2378-1B03-4D53-BDDE-285CC896C792}" srcOrd="0" destOrd="0" presId="urn:microsoft.com/office/officeart/2018/2/layout/IconVerticalSolidList"/>
    <dgm:cxn modelId="{F943C8B3-8780-4718-98E7-893F26A06178}" type="presParOf" srcId="{BA9A2378-1B03-4D53-BDDE-285CC896C792}" destId="{38B75980-91BD-48D3-B8B7-588163FC0265}" srcOrd="0" destOrd="0" presId="urn:microsoft.com/office/officeart/2018/2/layout/IconVerticalSolidList"/>
    <dgm:cxn modelId="{32CF7975-9E2E-4C4C-8D47-44637BCFB125}" type="presParOf" srcId="{BA9A2378-1B03-4D53-BDDE-285CC896C792}" destId="{6B11B0B7-7DF4-4C07-B0D4-52CCC528F998}" srcOrd="1" destOrd="0" presId="urn:microsoft.com/office/officeart/2018/2/layout/IconVerticalSolidList"/>
    <dgm:cxn modelId="{9E2A7D17-B5E5-4D53-9797-570EB45D5DB2}" type="presParOf" srcId="{BA9A2378-1B03-4D53-BDDE-285CC896C792}" destId="{D1A63D7C-7112-41C9-80F9-A809F9967F63}" srcOrd="2" destOrd="0" presId="urn:microsoft.com/office/officeart/2018/2/layout/IconVerticalSolidList"/>
    <dgm:cxn modelId="{9BF10A61-B030-4288-8D8E-50D0EBE9F7CC}" type="presParOf" srcId="{BA9A2378-1B03-4D53-BDDE-285CC896C792}" destId="{7F5DA054-56E6-486D-A9EE-6CFA5FF25E3A}" srcOrd="3" destOrd="0" presId="urn:microsoft.com/office/officeart/2018/2/layout/IconVerticalSolidList"/>
    <dgm:cxn modelId="{2C4B941E-30A9-4172-80B5-BBDD22E478D2}" type="presParOf" srcId="{13A5B26A-3819-4AB0-873A-F476713D7E07}" destId="{745C353F-E1D7-4E2D-8E99-A66CB97F4394}" srcOrd="1" destOrd="0" presId="urn:microsoft.com/office/officeart/2018/2/layout/IconVerticalSolidList"/>
    <dgm:cxn modelId="{376BFFB7-F571-493D-8428-C8475D675523}" type="presParOf" srcId="{13A5B26A-3819-4AB0-873A-F476713D7E07}" destId="{28644B42-B568-43F5-9CC4-5158ADEEDED4}" srcOrd="2" destOrd="0" presId="urn:microsoft.com/office/officeart/2018/2/layout/IconVerticalSolidList"/>
    <dgm:cxn modelId="{10A8AFA5-7A90-45A4-BE60-A9BC645AA74A}" type="presParOf" srcId="{28644B42-B568-43F5-9CC4-5158ADEEDED4}" destId="{C52A379D-B277-4ED5-8E05-BD146990F3E1}" srcOrd="0" destOrd="0" presId="urn:microsoft.com/office/officeart/2018/2/layout/IconVerticalSolidList"/>
    <dgm:cxn modelId="{C26BAC1D-9E7F-4C12-A3D4-E4905428FCB6}" type="presParOf" srcId="{28644B42-B568-43F5-9CC4-5158ADEEDED4}" destId="{8F346D27-DF83-4605-8D64-6B70017DD236}" srcOrd="1" destOrd="0" presId="urn:microsoft.com/office/officeart/2018/2/layout/IconVerticalSolidList"/>
    <dgm:cxn modelId="{745F2281-7902-4788-A225-9C4C22258ECA}" type="presParOf" srcId="{28644B42-B568-43F5-9CC4-5158ADEEDED4}" destId="{00479CBE-604E-4EF8-ADB5-EE69DB03E38E}" srcOrd="2" destOrd="0" presId="urn:microsoft.com/office/officeart/2018/2/layout/IconVerticalSolidList"/>
    <dgm:cxn modelId="{C6D47606-4865-4EE8-8FEB-3FAC669BA280}" type="presParOf" srcId="{28644B42-B568-43F5-9CC4-5158ADEEDED4}" destId="{D1FB88CD-EEC7-4C58-A6F2-B61BCAF5F66A}" srcOrd="3" destOrd="0" presId="urn:microsoft.com/office/officeart/2018/2/layout/IconVerticalSolidList"/>
    <dgm:cxn modelId="{ACF03191-84C0-4E8A-892B-EAB25B70280F}" type="presParOf" srcId="{13A5B26A-3819-4AB0-873A-F476713D7E07}" destId="{726ECBE6-A4A4-4EAB-B2DC-612B1C149075}" srcOrd="3" destOrd="0" presId="urn:microsoft.com/office/officeart/2018/2/layout/IconVerticalSolidList"/>
    <dgm:cxn modelId="{65D9B9C6-C6D4-4FFC-8C7B-AF117D16D2DF}" type="presParOf" srcId="{13A5B26A-3819-4AB0-873A-F476713D7E07}" destId="{102F29F3-E0D6-4042-B102-F675D41896BF}" srcOrd="4" destOrd="0" presId="urn:microsoft.com/office/officeart/2018/2/layout/IconVerticalSolidList"/>
    <dgm:cxn modelId="{E6C4B5F4-3D6D-4A8C-9BB7-E0CF0C15D2B4}" type="presParOf" srcId="{102F29F3-E0D6-4042-B102-F675D41896BF}" destId="{578B58BE-8C9F-4B23-B2B4-BAD2316A4B83}" srcOrd="0" destOrd="0" presId="urn:microsoft.com/office/officeart/2018/2/layout/IconVerticalSolidList"/>
    <dgm:cxn modelId="{0D8CEAF4-9A32-49E1-B198-05BEE59A24B8}" type="presParOf" srcId="{102F29F3-E0D6-4042-B102-F675D41896BF}" destId="{F7095C26-1509-42D4-80C7-810EF0ADCF47}" srcOrd="1" destOrd="0" presId="urn:microsoft.com/office/officeart/2018/2/layout/IconVerticalSolidList"/>
    <dgm:cxn modelId="{06B1305C-2721-4ED8-8B93-9D7F33B5D9B7}" type="presParOf" srcId="{102F29F3-E0D6-4042-B102-F675D41896BF}" destId="{D74527EE-EC3C-43C7-8785-6B38DEF2C2DE}" srcOrd="2" destOrd="0" presId="urn:microsoft.com/office/officeart/2018/2/layout/IconVerticalSolidList"/>
    <dgm:cxn modelId="{56C7508D-40E6-4543-9298-CEB4DABFFB7D}" type="presParOf" srcId="{102F29F3-E0D6-4042-B102-F675D41896BF}" destId="{F70A2407-721B-4889-BE78-995E475A77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0B1E2E-CA49-4EA1-A7CE-6D9235F69BD3}"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AU"/>
        </a:p>
      </dgm:t>
    </dgm:pt>
    <dgm:pt modelId="{4D87B646-2E47-4432-B5CF-DA45367171B0}">
      <dgm:prSet phldrT="[Text]" custT="1"/>
      <dgm:spPr/>
      <dgm:t>
        <a:bodyPr/>
        <a:lstStyle/>
        <a:p>
          <a:r>
            <a:rPr lang="en-AU" sz="2000" dirty="0">
              <a:latin typeface="Times New Roman" panose="02020603050405020304" pitchFamily="18" charset="0"/>
              <a:cs typeface="Times New Roman" panose="02020603050405020304" pitchFamily="18" charset="0"/>
            </a:rPr>
            <a:t>Applied AI</a:t>
          </a:r>
        </a:p>
      </dgm:t>
    </dgm:pt>
    <dgm:pt modelId="{3ECCDC4D-127B-42D4-A419-223B5C6A1CEC}" type="parTrans" cxnId="{CE838606-9C76-4259-92D9-80CE80B35ED4}">
      <dgm:prSet/>
      <dgm:spPr/>
      <dgm:t>
        <a:bodyPr/>
        <a:lstStyle/>
        <a:p>
          <a:endParaRPr lang="en-AU">
            <a:latin typeface="Times New Roman" panose="02020603050405020304" pitchFamily="18" charset="0"/>
            <a:cs typeface="Times New Roman" panose="02020603050405020304" pitchFamily="18" charset="0"/>
          </a:endParaRPr>
        </a:p>
      </dgm:t>
    </dgm:pt>
    <dgm:pt modelId="{A80F913C-0E6C-4FE8-A430-378D0029C630}" type="sibTrans" cxnId="{CE838606-9C76-4259-92D9-80CE80B35ED4}">
      <dgm:prSet/>
      <dgm:spPr/>
      <dgm:t>
        <a:bodyPr/>
        <a:lstStyle/>
        <a:p>
          <a:endParaRPr lang="en-AU">
            <a:latin typeface="Times New Roman" panose="02020603050405020304" pitchFamily="18" charset="0"/>
            <a:cs typeface="Times New Roman" panose="02020603050405020304" pitchFamily="18" charset="0"/>
          </a:endParaRPr>
        </a:p>
      </dgm:t>
    </dgm:pt>
    <dgm:pt modelId="{DEBDBFD0-602B-466D-B01A-0582CD33AD66}">
      <dgm:prSet phldrT="[Text]" custT="1"/>
      <dgm:spPr/>
      <dgm:t>
        <a:bodyPr/>
        <a:lstStyle/>
        <a:p>
          <a:r>
            <a:rPr lang="en-AU" sz="2000" dirty="0">
              <a:latin typeface="Times New Roman" panose="02020603050405020304" pitchFamily="18" charset="0"/>
              <a:cs typeface="Times New Roman" panose="02020603050405020304" pitchFamily="18" charset="0"/>
            </a:rPr>
            <a:t>ML</a:t>
          </a:r>
        </a:p>
      </dgm:t>
    </dgm:pt>
    <dgm:pt modelId="{76CA6CAF-E5C0-4FB0-8453-86D68585BA36}" type="parTrans" cxnId="{3FA98F4F-9829-4499-8ACA-5F2E97E1F915}">
      <dgm:prSet/>
      <dgm:spPr/>
      <dgm:t>
        <a:bodyPr/>
        <a:lstStyle/>
        <a:p>
          <a:endParaRPr lang="en-AU">
            <a:latin typeface="Times New Roman" panose="02020603050405020304" pitchFamily="18" charset="0"/>
            <a:cs typeface="Times New Roman" panose="02020603050405020304" pitchFamily="18" charset="0"/>
          </a:endParaRPr>
        </a:p>
      </dgm:t>
    </dgm:pt>
    <dgm:pt modelId="{4D0B91F2-5171-4467-A190-F9BD3D1EA0AF}" type="sibTrans" cxnId="{3FA98F4F-9829-4499-8ACA-5F2E97E1F915}">
      <dgm:prSet/>
      <dgm:spPr/>
      <dgm:t>
        <a:bodyPr/>
        <a:lstStyle/>
        <a:p>
          <a:endParaRPr lang="en-AU">
            <a:latin typeface="Times New Roman" panose="02020603050405020304" pitchFamily="18" charset="0"/>
            <a:cs typeface="Times New Roman" panose="02020603050405020304" pitchFamily="18" charset="0"/>
          </a:endParaRPr>
        </a:p>
      </dgm:t>
    </dgm:pt>
    <dgm:pt modelId="{1686C6DA-ABA8-411E-915E-13A2EBC1D445}">
      <dgm:prSet phldrT="[Text]" custT="1"/>
      <dgm:spPr/>
      <dgm:t>
        <a:bodyPr/>
        <a:lstStyle/>
        <a:p>
          <a:r>
            <a:rPr lang="en-AU" sz="2000" dirty="0">
              <a:latin typeface="Times New Roman" panose="02020603050405020304" pitchFamily="18" charset="0"/>
              <a:cs typeface="Times New Roman" panose="02020603050405020304" pitchFamily="18" charset="0"/>
            </a:rPr>
            <a:t>DL</a:t>
          </a:r>
        </a:p>
      </dgm:t>
    </dgm:pt>
    <dgm:pt modelId="{C5E7F4DA-C182-41B7-8435-FA5A11E27555}" type="parTrans" cxnId="{696A7004-28D4-4C25-BD5E-611FEC121B45}">
      <dgm:prSet/>
      <dgm:spPr/>
      <dgm:t>
        <a:bodyPr/>
        <a:lstStyle/>
        <a:p>
          <a:endParaRPr lang="en-AU">
            <a:latin typeface="Times New Roman" panose="02020603050405020304" pitchFamily="18" charset="0"/>
            <a:cs typeface="Times New Roman" panose="02020603050405020304" pitchFamily="18" charset="0"/>
          </a:endParaRPr>
        </a:p>
      </dgm:t>
    </dgm:pt>
    <dgm:pt modelId="{3B5AF1A5-DA9E-4B4C-9340-E7D890B783EE}" type="sibTrans" cxnId="{696A7004-28D4-4C25-BD5E-611FEC121B45}">
      <dgm:prSet/>
      <dgm:spPr/>
      <dgm:t>
        <a:bodyPr/>
        <a:lstStyle/>
        <a:p>
          <a:endParaRPr lang="en-AU">
            <a:latin typeface="Times New Roman" panose="02020603050405020304" pitchFamily="18" charset="0"/>
            <a:cs typeface="Times New Roman" panose="02020603050405020304" pitchFamily="18" charset="0"/>
          </a:endParaRPr>
        </a:p>
      </dgm:t>
    </dgm:pt>
    <dgm:pt modelId="{F4F19FD8-90BE-47BC-B4AE-DA0D6B40E756}" type="pres">
      <dgm:prSet presAssocID="{650B1E2E-CA49-4EA1-A7CE-6D9235F69BD3}" presName="Name0" presStyleCnt="0">
        <dgm:presLayoutVars>
          <dgm:chMax val="7"/>
          <dgm:resizeHandles val="exact"/>
        </dgm:presLayoutVars>
      </dgm:prSet>
      <dgm:spPr/>
    </dgm:pt>
    <dgm:pt modelId="{3F6E5C7E-C2F1-4F87-A738-89008840BE07}" type="pres">
      <dgm:prSet presAssocID="{650B1E2E-CA49-4EA1-A7CE-6D9235F69BD3}" presName="comp1" presStyleCnt="0"/>
      <dgm:spPr/>
    </dgm:pt>
    <dgm:pt modelId="{39EC8CE9-54D0-4AAC-86FD-D77F8AA14580}" type="pres">
      <dgm:prSet presAssocID="{650B1E2E-CA49-4EA1-A7CE-6D9235F69BD3}" presName="circle1" presStyleLbl="node1" presStyleIdx="0" presStyleCnt="3"/>
      <dgm:spPr/>
    </dgm:pt>
    <dgm:pt modelId="{15B6CDC0-B58A-4C8E-B9BC-4C13F1E0C26B}" type="pres">
      <dgm:prSet presAssocID="{650B1E2E-CA49-4EA1-A7CE-6D9235F69BD3}" presName="c1text" presStyleLbl="node1" presStyleIdx="0" presStyleCnt="3">
        <dgm:presLayoutVars>
          <dgm:bulletEnabled val="1"/>
        </dgm:presLayoutVars>
      </dgm:prSet>
      <dgm:spPr/>
    </dgm:pt>
    <dgm:pt modelId="{1E669373-43F1-4B37-A220-3817B2C38359}" type="pres">
      <dgm:prSet presAssocID="{650B1E2E-CA49-4EA1-A7CE-6D9235F69BD3}" presName="comp2" presStyleCnt="0"/>
      <dgm:spPr/>
    </dgm:pt>
    <dgm:pt modelId="{687B976F-9B04-4A59-8CCC-AB53F8DA7BAB}" type="pres">
      <dgm:prSet presAssocID="{650B1E2E-CA49-4EA1-A7CE-6D9235F69BD3}" presName="circle2" presStyleLbl="node1" presStyleIdx="1" presStyleCnt="3" custLinFactNeighborX="-503" custLinFactNeighborY="0"/>
      <dgm:spPr/>
    </dgm:pt>
    <dgm:pt modelId="{BFA20DFD-B079-4FBD-BAFA-D33876D41EA6}" type="pres">
      <dgm:prSet presAssocID="{650B1E2E-CA49-4EA1-A7CE-6D9235F69BD3}" presName="c2text" presStyleLbl="node1" presStyleIdx="1" presStyleCnt="3">
        <dgm:presLayoutVars>
          <dgm:bulletEnabled val="1"/>
        </dgm:presLayoutVars>
      </dgm:prSet>
      <dgm:spPr/>
    </dgm:pt>
    <dgm:pt modelId="{E72EA692-314F-4993-8885-3A905E6DBE51}" type="pres">
      <dgm:prSet presAssocID="{650B1E2E-CA49-4EA1-A7CE-6D9235F69BD3}" presName="comp3" presStyleCnt="0"/>
      <dgm:spPr/>
    </dgm:pt>
    <dgm:pt modelId="{DD7BC363-0C52-4327-B7A5-207661321AD8}" type="pres">
      <dgm:prSet presAssocID="{650B1E2E-CA49-4EA1-A7CE-6D9235F69BD3}" presName="circle3" presStyleLbl="node1" presStyleIdx="2" presStyleCnt="3"/>
      <dgm:spPr/>
    </dgm:pt>
    <dgm:pt modelId="{58205A33-3B5F-4CBA-86AF-7CB3F7D8EA65}" type="pres">
      <dgm:prSet presAssocID="{650B1E2E-CA49-4EA1-A7CE-6D9235F69BD3}" presName="c3text" presStyleLbl="node1" presStyleIdx="2" presStyleCnt="3">
        <dgm:presLayoutVars>
          <dgm:bulletEnabled val="1"/>
        </dgm:presLayoutVars>
      </dgm:prSet>
      <dgm:spPr/>
    </dgm:pt>
  </dgm:ptLst>
  <dgm:cxnLst>
    <dgm:cxn modelId="{696A7004-28D4-4C25-BD5E-611FEC121B45}" srcId="{650B1E2E-CA49-4EA1-A7CE-6D9235F69BD3}" destId="{1686C6DA-ABA8-411E-915E-13A2EBC1D445}" srcOrd="2" destOrd="0" parTransId="{C5E7F4DA-C182-41B7-8435-FA5A11E27555}" sibTransId="{3B5AF1A5-DA9E-4B4C-9340-E7D890B783EE}"/>
    <dgm:cxn modelId="{CE838606-9C76-4259-92D9-80CE80B35ED4}" srcId="{650B1E2E-CA49-4EA1-A7CE-6D9235F69BD3}" destId="{4D87B646-2E47-4432-B5CF-DA45367171B0}" srcOrd="0" destOrd="0" parTransId="{3ECCDC4D-127B-42D4-A419-223B5C6A1CEC}" sibTransId="{A80F913C-0E6C-4FE8-A430-378D0029C630}"/>
    <dgm:cxn modelId="{A3501711-CAE6-4666-A535-5066CD6963E1}" type="presOf" srcId="{4D87B646-2E47-4432-B5CF-DA45367171B0}" destId="{15B6CDC0-B58A-4C8E-B9BC-4C13F1E0C26B}" srcOrd="1" destOrd="0" presId="urn:microsoft.com/office/officeart/2005/8/layout/venn2"/>
    <dgm:cxn modelId="{1B216C15-98F9-464B-9FF9-F7D04770D075}" type="presOf" srcId="{1686C6DA-ABA8-411E-915E-13A2EBC1D445}" destId="{58205A33-3B5F-4CBA-86AF-7CB3F7D8EA65}" srcOrd="1" destOrd="0" presId="urn:microsoft.com/office/officeart/2005/8/layout/venn2"/>
    <dgm:cxn modelId="{4C3D5142-FC9C-4CCF-A5CE-8DB15632DF4E}" type="presOf" srcId="{1686C6DA-ABA8-411E-915E-13A2EBC1D445}" destId="{DD7BC363-0C52-4327-B7A5-207661321AD8}" srcOrd="0" destOrd="0" presId="urn:microsoft.com/office/officeart/2005/8/layout/venn2"/>
    <dgm:cxn modelId="{3FA98F4F-9829-4499-8ACA-5F2E97E1F915}" srcId="{650B1E2E-CA49-4EA1-A7CE-6D9235F69BD3}" destId="{DEBDBFD0-602B-466D-B01A-0582CD33AD66}" srcOrd="1" destOrd="0" parTransId="{76CA6CAF-E5C0-4FB0-8453-86D68585BA36}" sibTransId="{4D0B91F2-5171-4467-A190-F9BD3D1EA0AF}"/>
    <dgm:cxn modelId="{E316597D-56E0-4B38-AC3B-B712E6866AE1}" type="presOf" srcId="{DEBDBFD0-602B-466D-B01A-0582CD33AD66}" destId="{687B976F-9B04-4A59-8CCC-AB53F8DA7BAB}" srcOrd="0" destOrd="0" presId="urn:microsoft.com/office/officeart/2005/8/layout/venn2"/>
    <dgm:cxn modelId="{EDBA1E85-4548-405A-B93C-3126F0699FD3}" type="presOf" srcId="{4D87B646-2E47-4432-B5CF-DA45367171B0}" destId="{39EC8CE9-54D0-4AAC-86FD-D77F8AA14580}" srcOrd="0" destOrd="0" presId="urn:microsoft.com/office/officeart/2005/8/layout/venn2"/>
    <dgm:cxn modelId="{F6E11CCC-FBA5-4B0A-8D97-B264A3340A0A}" type="presOf" srcId="{DEBDBFD0-602B-466D-B01A-0582CD33AD66}" destId="{BFA20DFD-B079-4FBD-BAFA-D33876D41EA6}" srcOrd="1" destOrd="0" presId="urn:microsoft.com/office/officeart/2005/8/layout/venn2"/>
    <dgm:cxn modelId="{25D71AF6-8DEE-4F19-BB09-1071A73187D3}" type="presOf" srcId="{650B1E2E-CA49-4EA1-A7CE-6D9235F69BD3}" destId="{F4F19FD8-90BE-47BC-B4AE-DA0D6B40E756}" srcOrd="0" destOrd="0" presId="urn:microsoft.com/office/officeart/2005/8/layout/venn2"/>
    <dgm:cxn modelId="{3AB7BE4E-7209-454E-9AD3-E741E03FE071}" type="presParOf" srcId="{F4F19FD8-90BE-47BC-B4AE-DA0D6B40E756}" destId="{3F6E5C7E-C2F1-4F87-A738-89008840BE07}" srcOrd="0" destOrd="0" presId="urn:microsoft.com/office/officeart/2005/8/layout/venn2"/>
    <dgm:cxn modelId="{D8BD0376-5AC5-49C3-8521-AA2B1C708944}" type="presParOf" srcId="{3F6E5C7E-C2F1-4F87-A738-89008840BE07}" destId="{39EC8CE9-54D0-4AAC-86FD-D77F8AA14580}" srcOrd="0" destOrd="0" presId="urn:microsoft.com/office/officeart/2005/8/layout/venn2"/>
    <dgm:cxn modelId="{1F95E10F-94FB-46A8-BA73-48ADC29252C6}" type="presParOf" srcId="{3F6E5C7E-C2F1-4F87-A738-89008840BE07}" destId="{15B6CDC0-B58A-4C8E-B9BC-4C13F1E0C26B}" srcOrd="1" destOrd="0" presId="urn:microsoft.com/office/officeart/2005/8/layout/venn2"/>
    <dgm:cxn modelId="{C61DD3A6-3A02-4B68-9807-AFB050A66AD8}" type="presParOf" srcId="{F4F19FD8-90BE-47BC-B4AE-DA0D6B40E756}" destId="{1E669373-43F1-4B37-A220-3817B2C38359}" srcOrd="1" destOrd="0" presId="urn:microsoft.com/office/officeart/2005/8/layout/venn2"/>
    <dgm:cxn modelId="{0EDA8783-E85C-4D71-A4F3-6AE53D187B9C}" type="presParOf" srcId="{1E669373-43F1-4B37-A220-3817B2C38359}" destId="{687B976F-9B04-4A59-8CCC-AB53F8DA7BAB}" srcOrd="0" destOrd="0" presId="urn:microsoft.com/office/officeart/2005/8/layout/venn2"/>
    <dgm:cxn modelId="{5F9A759D-4945-463C-A05E-A86F0C3B20BD}" type="presParOf" srcId="{1E669373-43F1-4B37-A220-3817B2C38359}" destId="{BFA20DFD-B079-4FBD-BAFA-D33876D41EA6}" srcOrd="1" destOrd="0" presId="urn:microsoft.com/office/officeart/2005/8/layout/venn2"/>
    <dgm:cxn modelId="{78BC9604-AE8B-4026-9CF5-5A42CEC74D31}" type="presParOf" srcId="{F4F19FD8-90BE-47BC-B4AE-DA0D6B40E756}" destId="{E72EA692-314F-4993-8885-3A905E6DBE51}" srcOrd="2" destOrd="0" presId="urn:microsoft.com/office/officeart/2005/8/layout/venn2"/>
    <dgm:cxn modelId="{55F544CB-F0C5-4059-8364-4911F041BC33}" type="presParOf" srcId="{E72EA692-314F-4993-8885-3A905E6DBE51}" destId="{DD7BC363-0C52-4327-B7A5-207661321AD8}" srcOrd="0" destOrd="0" presId="urn:microsoft.com/office/officeart/2005/8/layout/venn2"/>
    <dgm:cxn modelId="{0DE7D186-3E97-4706-A78A-1606EF3BAA8A}" type="presParOf" srcId="{E72EA692-314F-4993-8885-3A905E6DBE51}" destId="{58205A33-3B5F-4CBA-86AF-7CB3F7D8EA6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0B1E2E-CA49-4EA1-A7CE-6D9235F69BD3}"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AU"/>
        </a:p>
      </dgm:t>
    </dgm:pt>
    <dgm:pt modelId="{4D87B646-2E47-4432-B5CF-DA45367171B0}">
      <dgm:prSet phldrT="[Text]" custT="1"/>
      <dgm:spPr/>
      <dgm:t>
        <a:bodyPr/>
        <a:lstStyle/>
        <a:p>
          <a:r>
            <a:rPr lang="en-AU" sz="2000" dirty="0">
              <a:latin typeface="Times New Roman" panose="02020603050405020304" pitchFamily="18" charset="0"/>
              <a:cs typeface="Times New Roman" panose="02020603050405020304" pitchFamily="18" charset="0"/>
            </a:rPr>
            <a:t>Applied AI</a:t>
          </a:r>
        </a:p>
      </dgm:t>
    </dgm:pt>
    <dgm:pt modelId="{3ECCDC4D-127B-42D4-A419-223B5C6A1CEC}" type="parTrans" cxnId="{CE838606-9C76-4259-92D9-80CE80B35ED4}">
      <dgm:prSet/>
      <dgm:spPr/>
      <dgm:t>
        <a:bodyPr/>
        <a:lstStyle/>
        <a:p>
          <a:endParaRPr lang="en-AU">
            <a:latin typeface="Times New Roman" panose="02020603050405020304" pitchFamily="18" charset="0"/>
            <a:cs typeface="Times New Roman" panose="02020603050405020304" pitchFamily="18" charset="0"/>
          </a:endParaRPr>
        </a:p>
      </dgm:t>
    </dgm:pt>
    <dgm:pt modelId="{A80F913C-0E6C-4FE8-A430-378D0029C630}" type="sibTrans" cxnId="{CE838606-9C76-4259-92D9-80CE80B35ED4}">
      <dgm:prSet/>
      <dgm:spPr/>
      <dgm:t>
        <a:bodyPr/>
        <a:lstStyle/>
        <a:p>
          <a:endParaRPr lang="en-AU">
            <a:latin typeface="Times New Roman" panose="02020603050405020304" pitchFamily="18" charset="0"/>
            <a:cs typeface="Times New Roman" panose="02020603050405020304" pitchFamily="18" charset="0"/>
          </a:endParaRPr>
        </a:p>
      </dgm:t>
    </dgm:pt>
    <dgm:pt modelId="{DEBDBFD0-602B-466D-B01A-0582CD33AD66}">
      <dgm:prSet phldrT="[Text]" custT="1"/>
      <dgm:spPr/>
      <dgm:t>
        <a:bodyPr/>
        <a:lstStyle/>
        <a:p>
          <a:r>
            <a:rPr lang="en-AU" sz="2000" dirty="0">
              <a:latin typeface="Times New Roman" panose="02020603050405020304" pitchFamily="18" charset="0"/>
              <a:cs typeface="Times New Roman" panose="02020603050405020304" pitchFamily="18" charset="0"/>
            </a:rPr>
            <a:t>ML</a:t>
          </a:r>
        </a:p>
      </dgm:t>
    </dgm:pt>
    <dgm:pt modelId="{76CA6CAF-E5C0-4FB0-8453-86D68585BA36}" type="parTrans" cxnId="{3FA98F4F-9829-4499-8ACA-5F2E97E1F915}">
      <dgm:prSet/>
      <dgm:spPr/>
      <dgm:t>
        <a:bodyPr/>
        <a:lstStyle/>
        <a:p>
          <a:endParaRPr lang="en-AU">
            <a:latin typeface="Times New Roman" panose="02020603050405020304" pitchFamily="18" charset="0"/>
            <a:cs typeface="Times New Roman" panose="02020603050405020304" pitchFamily="18" charset="0"/>
          </a:endParaRPr>
        </a:p>
      </dgm:t>
    </dgm:pt>
    <dgm:pt modelId="{4D0B91F2-5171-4467-A190-F9BD3D1EA0AF}" type="sibTrans" cxnId="{3FA98F4F-9829-4499-8ACA-5F2E97E1F915}">
      <dgm:prSet/>
      <dgm:spPr/>
      <dgm:t>
        <a:bodyPr/>
        <a:lstStyle/>
        <a:p>
          <a:endParaRPr lang="en-AU">
            <a:latin typeface="Times New Roman" panose="02020603050405020304" pitchFamily="18" charset="0"/>
            <a:cs typeface="Times New Roman" panose="02020603050405020304" pitchFamily="18" charset="0"/>
          </a:endParaRPr>
        </a:p>
      </dgm:t>
    </dgm:pt>
    <dgm:pt modelId="{1686C6DA-ABA8-411E-915E-13A2EBC1D445}">
      <dgm:prSet phldrT="[Text]" custT="1"/>
      <dgm:spPr/>
      <dgm:t>
        <a:bodyPr/>
        <a:lstStyle/>
        <a:p>
          <a:r>
            <a:rPr lang="en-AU" sz="2000" dirty="0">
              <a:latin typeface="Times New Roman" panose="02020603050405020304" pitchFamily="18" charset="0"/>
              <a:cs typeface="Times New Roman" panose="02020603050405020304" pitchFamily="18" charset="0"/>
            </a:rPr>
            <a:t>DL</a:t>
          </a:r>
        </a:p>
      </dgm:t>
    </dgm:pt>
    <dgm:pt modelId="{C5E7F4DA-C182-41B7-8435-FA5A11E27555}" type="parTrans" cxnId="{696A7004-28D4-4C25-BD5E-611FEC121B45}">
      <dgm:prSet/>
      <dgm:spPr/>
      <dgm:t>
        <a:bodyPr/>
        <a:lstStyle/>
        <a:p>
          <a:endParaRPr lang="en-AU">
            <a:latin typeface="Times New Roman" panose="02020603050405020304" pitchFamily="18" charset="0"/>
            <a:cs typeface="Times New Roman" panose="02020603050405020304" pitchFamily="18" charset="0"/>
          </a:endParaRPr>
        </a:p>
      </dgm:t>
    </dgm:pt>
    <dgm:pt modelId="{3B5AF1A5-DA9E-4B4C-9340-E7D890B783EE}" type="sibTrans" cxnId="{696A7004-28D4-4C25-BD5E-611FEC121B45}">
      <dgm:prSet/>
      <dgm:spPr/>
      <dgm:t>
        <a:bodyPr/>
        <a:lstStyle/>
        <a:p>
          <a:endParaRPr lang="en-AU">
            <a:latin typeface="Times New Roman" panose="02020603050405020304" pitchFamily="18" charset="0"/>
            <a:cs typeface="Times New Roman" panose="02020603050405020304" pitchFamily="18" charset="0"/>
          </a:endParaRPr>
        </a:p>
      </dgm:t>
    </dgm:pt>
    <dgm:pt modelId="{F4F19FD8-90BE-47BC-B4AE-DA0D6B40E756}" type="pres">
      <dgm:prSet presAssocID="{650B1E2E-CA49-4EA1-A7CE-6D9235F69BD3}" presName="Name0" presStyleCnt="0">
        <dgm:presLayoutVars>
          <dgm:chMax val="7"/>
          <dgm:resizeHandles val="exact"/>
        </dgm:presLayoutVars>
      </dgm:prSet>
      <dgm:spPr/>
    </dgm:pt>
    <dgm:pt modelId="{3F6E5C7E-C2F1-4F87-A738-89008840BE07}" type="pres">
      <dgm:prSet presAssocID="{650B1E2E-CA49-4EA1-A7CE-6D9235F69BD3}" presName="comp1" presStyleCnt="0"/>
      <dgm:spPr/>
    </dgm:pt>
    <dgm:pt modelId="{39EC8CE9-54D0-4AAC-86FD-D77F8AA14580}" type="pres">
      <dgm:prSet presAssocID="{650B1E2E-CA49-4EA1-A7CE-6D9235F69BD3}" presName="circle1" presStyleLbl="node1" presStyleIdx="0" presStyleCnt="3"/>
      <dgm:spPr/>
    </dgm:pt>
    <dgm:pt modelId="{15B6CDC0-B58A-4C8E-B9BC-4C13F1E0C26B}" type="pres">
      <dgm:prSet presAssocID="{650B1E2E-CA49-4EA1-A7CE-6D9235F69BD3}" presName="c1text" presStyleLbl="node1" presStyleIdx="0" presStyleCnt="3">
        <dgm:presLayoutVars>
          <dgm:bulletEnabled val="1"/>
        </dgm:presLayoutVars>
      </dgm:prSet>
      <dgm:spPr/>
    </dgm:pt>
    <dgm:pt modelId="{1E669373-43F1-4B37-A220-3817B2C38359}" type="pres">
      <dgm:prSet presAssocID="{650B1E2E-CA49-4EA1-A7CE-6D9235F69BD3}" presName="comp2" presStyleCnt="0"/>
      <dgm:spPr/>
    </dgm:pt>
    <dgm:pt modelId="{687B976F-9B04-4A59-8CCC-AB53F8DA7BAB}" type="pres">
      <dgm:prSet presAssocID="{650B1E2E-CA49-4EA1-A7CE-6D9235F69BD3}" presName="circle2" presStyleLbl="node1" presStyleIdx="1" presStyleCnt="3" custLinFactNeighborX="-503" custLinFactNeighborY="0"/>
      <dgm:spPr/>
    </dgm:pt>
    <dgm:pt modelId="{BFA20DFD-B079-4FBD-BAFA-D33876D41EA6}" type="pres">
      <dgm:prSet presAssocID="{650B1E2E-CA49-4EA1-A7CE-6D9235F69BD3}" presName="c2text" presStyleLbl="node1" presStyleIdx="1" presStyleCnt="3">
        <dgm:presLayoutVars>
          <dgm:bulletEnabled val="1"/>
        </dgm:presLayoutVars>
      </dgm:prSet>
      <dgm:spPr/>
    </dgm:pt>
    <dgm:pt modelId="{E72EA692-314F-4993-8885-3A905E6DBE51}" type="pres">
      <dgm:prSet presAssocID="{650B1E2E-CA49-4EA1-A7CE-6D9235F69BD3}" presName="comp3" presStyleCnt="0"/>
      <dgm:spPr/>
    </dgm:pt>
    <dgm:pt modelId="{DD7BC363-0C52-4327-B7A5-207661321AD8}" type="pres">
      <dgm:prSet presAssocID="{650B1E2E-CA49-4EA1-A7CE-6D9235F69BD3}" presName="circle3" presStyleLbl="node1" presStyleIdx="2" presStyleCnt="3"/>
      <dgm:spPr/>
    </dgm:pt>
    <dgm:pt modelId="{58205A33-3B5F-4CBA-86AF-7CB3F7D8EA65}" type="pres">
      <dgm:prSet presAssocID="{650B1E2E-CA49-4EA1-A7CE-6D9235F69BD3}" presName="c3text" presStyleLbl="node1" presStyleIdx="2" presStyleCnt="3">
        <dgm:presLayoutVars>
          <dgm:bulletEnabled val="1"/>
        </dgm:presLayoutVars>
      </dgm:prSet>
      <dgm:spPr/>
    </dgm:pt>
  </dgm:ptLst>
  <dgm:cxnLst>
    <dgm:cxn modelId="{696A7004-28D4-4C25-BD5E-611FEC121B45}" srcId="{650B1E2E-CA49-4EA1-A7CE-6D9235F69BD3}" destId="{1686C6DA-ABA8-411E-915E-13A2EBC1D445}" srcOrd="2" destOrd="0" parTransId="{C5E7F4DA-C182-41B7-8435-FA5A11E27555}" sibTransId="{3B5AF1A5-DA9E-4B4C-9340-E7D890B783EE}"/>
    <dgm:cxn modelId="{CE838606-9C76-4259-92D9-80CE80B35ED4}" srcId="{650B1E2E-CA49-4EA1-A7CE-6D9235F69BD3}" destId="{4D87B646-2E47-4432-B5CF-DA45367171B0}" srcOrd="0" destOrd="0" parTransId="{3ECCDC4D-127B-42D4-A419-223B5C6A1CEC}" sibTransId="{A80F913C-0E6C-4FE8-A430-378D0029C630}"/>
    <dgm:cxn modelId="{A3501711-CAE6-4666-A535-5066CD6963E1}" type="presOf" srcId="{4D87B646-2E47-4432-B5CF-DA45367171B0}" destId="{15B6CDC0-B58A-4C8E-B9BC-4C13F1E0C26B}" srcOrd="1" destOrd="0" presId="urn:microsoft.com/office/officeart/2005/8/layout/venn2"/>
    <dgm:cxn modelId="{1B216C15-98F9-464B-9FF9-F7D04770D075}" type="presOf" srcId="{1686C6DA-ABA8-411E-915E-13A2EBC1D445}" destId="{58205A33-3B5F-4CBA-86AF-7CB3F7D8EA65}" srcOrd="1" destOrd="0" presId="urn:microsoft.com/office/officeart/2005/8/layout/venn2"/>
    <dgm:cxn modelId="{4C3D5142-FC9C-4CCF-A5CE-8DB15632DF4E}" type="presOf" srcId="{1686C6DA-ABA8-411E-915E-13A2EBC1D445}" destId="{DD7BC363-0C52-4327-B7A5-207661321AD8}" srcOrd="0" destOrd="0" presId="urn:microsoft.com/office/officeart/2005/8/layout/venn2"/>
    <dgm:cxn modelId="{3FA98F4F-9829-4499-8ACA-5F2E97E1F915}" srcId="{650B1E2E-CA49-4EA1-A7CE-6D9235F69BD3}" destId="{DEBDBFD0-602B-466D-B01A-0582CD33AD66}" srcOrd="1" destOrd="0" parTransId="{76CA6CAF-E5C0-4FB0-8453-86D68585BA36}" sibTransId="{4D0B91F2-5171-4467-A190-F9BD3D1EA0AF}"/>
    <dgm:cxn modelId="{E316597D-56E0-4B38-AC3B-B712E6866AE1}" type="presOf" srcId="{DEBDBFD0-602B-466D-B01A-0582CD33AD66}" destId="{687B976F-9B04-4A59-8CCC-AB53F8DA7BAB}" srcOrd="0" destOrd="0" presId="urn:microsoft.com/office/officeart/2005/8/layout/venn2"/>
    <dgm:cxn modelId="{EDBA1E85-4548-405A-B93C-3126F0699FD3}" type="presOf" srcId="{4D87B646-2E47-4432-B5CF-DA45367171B0}" destId="{39EC8CE9-54D0-4AAC-86FD-D77F8AA14580}" srcOrd="0" destOrd="0" presId="urn:microsoft.com/office/officeart/2005/8/layout/venn2"/>
    <dgm:cxn modelId="{F6E11CCC-FBA5-4B0A-8D97-B264A3340A0A}" type="presOf" srcId="{DEBDBFD0-602B-466D-B01A-0582CD33AD66}" destId="{BFA20DFD-B079-4FBD-BAFA-D33876D41EA6}" srcOrd="1" destOrd="0" presId="urn:microsoft.com/office/officeart/2005/8/layout/venn2"/>
    <dgm:cxn modelId="{25D71AF6-8DEE-4F19-BB09-1071A73187D3}" type="presOf" srcId="{650B1E2E-CA49-4EA1-A7CE-6D9235F69BD3}" destId="{F4F19FD8-90BE-47BC-B4AE-DA0D6B40E756}" srcOrd="0" destOrd="0" presId="urn:microsoft.com/office/officeart/2005/8/layout/venn2"/>
    <dgm:cxn modelId="{3AB7BE4E-7209-454E-9AD3-E741E03FE071}" type="presParOf" srcId="{F4F19FD8-90BE-47BC-B4AE-DA0D6B40E756}" destId="{3F6E5C7E-C2F1-4F87-A738-89008840BE07}" srcOrd="0" destOrd="0" presId="urn:microsoft.com/office/officeart/2005/8/layout/venn2"/>
    <dgm:cxn modelId="{D8BD0376-5AC5-49C3-8521-AA2B1C708944}" type="presParOf" srcId="{3F6E5C7E-C2F1-4F87-A738-89008840BE07}" destId="{39EC8CE9-54D0-4AAC-86FD-D77F8AA14580}" srcOrd="0" destOrd="0" presId="urn:microsoft.com/office/officeart/2005/8/layout/venn2"/>
    <dgm:cxn modelId="{1F95E10F-94FB-46A8-BA73-48ADC29252C6}" type="presParOf" srcId="{3F6E5C7E-C2F1-4F87-A738-89008840BE07}" destId="{15B6CDC0-B58A-4C8E-B9BC-4C13F1E0C26B}" srcOrd="1" destOrd="0" presId="urn:microsoft.com/office/officeart/2005/8/layout/venn2"/>
    <dgm:cxn modelId="{C61DD3A6-3A02-4B68-9807-AFB050A66AD8}" type="presParOf" srcId="{F4F19FD8-90BE-47BC-B4AE-DA0D6B40E756}" destId="{1E669373-43F1-4B37-A220-3817B2C38359}" srcOrd="1" destOrd="0" presId="urn:microsoft.com/office/officeart/2005/8/layout/venn2"/>
    <dgm:cxn modelId="{0EDA8783-E85C-4D71-A4F3-6AE53D187B9C}" type="presParOf" srcId="{1E669373-43F1-4B37-A220-3817B2C38359}" destId="{687B976F-9B04-4A59-8CCC-AB53F8DA7BAB}" srcOrd="0" destOrd="0" presId="urn:microsoft.com/office/officeart/2005/8/layout/venn2"/>
    <dgm:cxn modelId="{5F9A759D-4945-463C-A05E-A86F0C3B20BD}" type="presParOf" srcId="{1E669373-43F1-4B37-A220-3817B2C38359}" destId="{BFA20DFD-B079-4FBD-BAFA-D33876D41EA6}" srcOrd="1" destOrd="0" presId="urn:microsoft.com/office/officeart/2005/8/layout/venn2"/>
    <dgm:cxn modelId="{78BC9604-AE8B-4026-9CF5-5A42CEC74D31}" type="presParOf" srcId="{F4F19FD8-90BE-47BC-B4AE-DA0D6B40E756}" destId="{E72EA692-314F-4993-8885-3A905E6DBE51}" srcOrd="2" destOrd="0" presId="urn:microsoft.com/office/officeart/2005/8/layout/venn2"/>
    <dgm:cxn modelId="{55F544CB-F0C5-4059-8364-4911F041BC33}" type="presParOf" srcId="{E72EA692-314F-4993-8885-3A905E6DBE51}" destId="{DD7BC363-0C52-4327-B7A5-207661321AD8}" srcOrd="0" destOrd="0" presId="urn:microsoft.com/office/officeart/2005/8/layout/venn2"/>
    <dgm:cxn modelId="{0DE7D186-3E97-4706-A78A-1606EF3BAA8A}" type="presParOf" srcId="{E72EA692-314F-4993-8885-3A905E6DBE51}" destId="{58205A33-3B5F-4CBA-86AF-7CB3F7D8EA6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297C16-DFE6-4707-A346-7427A8D42B20}" type="doc">
      <dgm:prSet loTypeId="urn:microsoft.com/office/officeart/2005/8/layout/lProcess2" loCatId="relationship" qsTypeId="urn:microsoft.com/office/officeart/2005/8/quickstyle/simple1" qsCatId="simple" csTypeId="urn:microsoft.com/office/officeart/2005/8/colors/accent6_5" csCatId="accent6" phldr="1"/>
      <dgm:spPr/>
      <dgm:t>
        <a:bodyPr/>
        <a:lstStyle/>
        <a:p>
          <a:endParaRPr lang="en-AU"/>
        </a:p>
      </dgm:t>
    </dgm:pt>
    <dgm:pt modelId="{52A0D0B8-0268-44EA-8AFB-AD8D95CC1B71}">
      <dgm:prSet phldrT="[Text]" custT="1"/>
      <dgm:spPr/>
      <dgm:t>
        <a:bodyPr/>
        <a:lstStyle/>
        <a:p>
          <a:r>
            <a:rPr lang="en-AU" sz="4000" dirty="0">
              <a:latin typeface="Times New Roman" panose="02020603050405020304" pitchFamily="18" charset="0"/>
              <a:cs typeface="Times New Roman" panose="02020603050405020304" pitchFamily="18" charset="0"/>
            </a:rPr>
            <a:t>Role of CV</a:t>
          </a:r>
        </a:p>
      </dgm:t>
    </dgm:pt>
    <dgm:pt modelId="{2DFEAA3A-C13E-45EE-887D-52CC6E49CBEF}" type="parTrans" cxnId="{CD46DA5A-8E0B-43F4-9826-4C2497CD1CA4}">
      <dgm:prSet/>
      <dgm:spPr/>
      <dgm:t>
        <a:bodyPr/>
        <a:lstStyle/>
        <a:p>
          <a:endParaRPr lang="en-AU">
            <a:latin typeface="Times New Roman" panose="02020603050405020304" pitchFamily="18" charset="0"/>
            <a:cs typeface="Times New Roman" panose="02020603050405020304" pitchFamily="18" charset="0"/>
          </a:endParaRPr>
        </a:p>
      </dgm:t>
    </dgm:pt>
    <dgm:pt modelId="{1BFC1E04-E47C-4788-9254-D3FD86C0363B}" type="sibTrans" cxnId="{CD46DA5A-8E0B-43F4-9826-4C2497CD1CA4}">
      <dgm:prSet/>
      <dgm:spPr/>
      <dgm:t>
        <a:bodyPr/>
        <a:lstStyle/>
        <a:p>
          <a:endParaRPr lang="en-AU">
            <a:latin typeface="Times New Roman" panose="02020603050405020304" pitchFamily="18" charset="0"/>
            <a:cs typeface="Times New Roman" panose="02020603050405020304" pitchFamily="18" charset="0"/>
          </a:endParaRPr>
        </a:p>
      </dgm:t>
    </dgm:pt>
    <dgm:pt modelId="{EA3FE8E3-FBF0-41A8-8098-A1078F99F4D6}">
      <dgm:prSet phldrT="[Text]"/>
      <dgm:spPr>
        <a:solidFill>
          <a:schemeClr val="accent5">
            <a:alpha val="90000"/>
          </a:schemeClr>
        </a:solidFill>
      </dgm:spPr>
      <dgm:t>
        <a:bodyPr/>
        <a:lstStyle/>
        <a:p>
          <a:r>
            <a:rPr lang="en-US" dirty="0">
              <a:latin typeface="Times New Roman" panose="02020603050405020304" pitchFamily="18" charset="0"/>
              <a:cs typeface="Times New Roman" panose="02020603050405020304" pitchFamily="18" charset="0"/>
            </a:rPr>
            <a:t>Revolutionize industries </a:t>
          </a:r>
          <a:endParaRPr lang="en-AU" dirty="0">
            <a:latin typeface="Times New Roman" panose="02020603050405020304" pitchFamily="18" charset="0"/>
            <a:cs typeface="Times New Roman" panose="02020603050405020304" pitchFamily="18" charset="0"/>
          </a:endParaRPr>
        </a:p>
      </dgm:t>
    </dgm:pt>
    <dgm:pt modelId="{89CB8300-A17E-433B-8A71-A9DB0B20964C}" type="parTrans" cxnId="{BCC80DF3-28F3-40F3-BD8A-24F1230A57A2}">
      <dgm:prSet/>
      <dgm:spPr/>
      <dgm:t>
        <a:bodyPr/>
        <a:lstStyle/>
        <a:p>
          <a:endParaRPr lang="en-AU">
            <a:latin typeface="Times New Roman" panose="02020603050405020304" pitchFamily="18" charset="0"/>
            <a:cs typeface="Times New Roman" panose="02020603050405020304" pitchFamily="18" charset="0"/>
          </a:endParaRPr>
        </a:p>
      </dgm:t>
    </dgm:pt>
    <dgm:pt modelId="{25A398BA-FBE1-42BF-AB0A-076B9E8A9D85}" type="sibTrans" cxnId="{BCC80DF3-28F3-40F3-BD8A-24F1230A57A2}">
      <dgm:prSet/>
      <dgm:spPr/>
      <dgm:t>
        <a:bodyPr/>
        <a:lstStyle/>
        <a:p>
          <a:endParaRPr lang="en-AU">
            <a:latin typeface="Times New Roman" panose="02020603050405020304" pitchFamily="18" charset="0"/>
            <a:cs typeface="Times New Roman" panose="02020603050405020304" pitchFamily="18" charset="0"/>
          </a:endParaRPr>
        </a:p>
      </dgm:t>
    </dgm:pt>
    <dgm:pt modelId="{F6F67666-36AE-4029-AC9C-DA521D509396}">
      <dgm:prSet phldrT="[Text]"/>
      <dgm:spPr>
        <a:solidFill>
          <a:schemeClr val="accent5">
            <a:alpha val="84286"/>
          </a:schemeClr>
        </a:solidFill>
      </dgm:spPr>
      <dgm:t>
        <a:bodyPr/>
        <a:lstStyle/>
        <a:p>
          <a:r>
            <a:rPr lang="en-US" dirty="0">
              <a:latin typeface="Times New Roman" panose="02020603050405020304" pitchFamily="18" charset="0"/>
              <a:cs typeface="Times New Roman" panose="02020603050405020304" pitchFamily="18" charset="0"/>
            </a:rPr>
            <a:t>Streamline operations</a:t>
          </a:r>
          <a:endParaRPr lang="en-AU" dirty="0">
            <a:latin typeface="Times New Roman" panose="02020603050405020304" pitchFamily="18" charset="0"/>
            <a:cs typeface="Times New Roman" panose="02020603050405020304" pitchFamily="18" charset="0"/>
          </a:endParaRPr>
        </a:p>
      </dgm:t>
    </dgm:pt>
    <dgm:pt modelId="{B3AF8706-1508-4FA7-9248-D2A8130544A1}" type="parTrans" cxnId="{584CC83A-534E-4097-815D-6FCEA3554605}">
      <dgm:prSet/>
      <dgm:spPr/>
      <dgm:t>
        <a:bodyPr/>
        <a:lstStyle/>
        <a:p>
          <a:endParaRPr lang="en-AU">
            <a:latin typeface="Times New Roman" panose="02020603050405020304" pitchFamily="18" charset="0"/>
            <a:cs typeface="Times New Roman" panose="02020603050405020304" pitchFamily="18" charset="0"/>
          </a:endParaRPr>
        </a:p>
      </dgm:t>
    </dgm:pt>
    <dgm:pt modelId="{2A07D78A-4A51-4606-B4B9-A204D538F4BC}" type="sibTrans" cxnId="{584CC83A-534E-4097-815D-6FCEA3554605}">
      <dgm:prSet/>
      <dgm:spPr/>
      <dgm:t>
        <a:bodyPr/>
        <a:lstStyle/>
        <a:p>
          <a:endParaRPr lang="en-AU">
            <a:latin typeface="Times New Roman" panose="02020603050405020304" pitchFamily="18" charset="0"/>
            <a:cs typeface="Times New Roman" panose="02020603050405020304" pitchFamily="18" charset="0"/>
          </a:endParaRPr>
        </a:p>
      </dgm:t>
    </dgm:pt>
    <dgm:pt modelId="{73F59B54-9DFD-4BF6-85F9-762343DCE752}">
      <dgm:prSet phldrT="[Text]" custT="1"/>
      <dgm:spPr/>
      <dgm:t>
        <a:bodyPr/>
        <a:lstStyle/>
        <a:p>
          <a:r>
            <a:rPr lang="en-AU" sz="4000" dirty="0">
              <a:latin typeface="Times New Roman" panose="02020603050405020304" pitchFamily="18" charset="0"/>
              <a:cs typeface="Times New Roman" panose="02020603050405020304" pitchFamily="18" charset="0"/>
            </a:rPr>
            <a:t>Open Discussion</a:t>
          </a:r>
        </a:p>
      </dgm:t>
    </dgm:pt>
    <dgm:pt modelId="{6680A8D2-2B30-416C-B901-694707713E25}" type="parTrans" cxnId="{6AE6CEC7-A30A-4E51-A0F4-C8CB885B1729}">
      <dgm:prSet/>
      <dgm:spPr/>
      <dgm:t>
        <a:bodyPr/>
        <a:lstStyle/>
        <a:p>
          <a:endParaRPr lang="en-AU">
            <a:latin typeface="Times New Roman" panose="02020603050405020304" pitchFamily="18" charset="0"/>
            <a:cs typeface="Times New Roman" panose="02020603050405020304" pitchFamily="18" charset="0"/>
          </a:endParaRPr>
        </a:p>
      </dgm:t>
    </dgm:pt>
    <dgm:pt modelId="{51D26DC2-2DFE-4F96-B7DF-6BB89BF1EE38}" type="sibTrans" cxnId="{6AE6CEC7-A30A-4E51-A0F4-C8CB885B1729}">
      <dgm:prSet/>
      <dgm:spPr/>
      <dgm:t>
        <a:bodyPr/>
        <a:lstStyle/>
        <a:p>
          <a:endParaRPr lang="en-AU">
            <a:latin typeface="Times New Roman" panose="02020603050405020304" pitchFamily="18" charset="0"/>
            <a:cs typeface="Times New Roman" panose="02020603050405020304" pitchFamily="18" charset="0"/>
          </a:endParaRPr>
        </a:p>
      </dgm:t>
    </dgm:pt>
    <dgm:pt modelId="{C867D58E-6404-4E40-A157-5E9FF8D3549E}">
      <dgm:prSet phldrT="[Text]"/>
      <dgm:spPr>
        <a:solidFill>
          <a:schemeClr val="accent3">
            <a:alpha val="72857"/>
          </a:schemeClr>
        </a:solidFill>
      </dgm:spPr>
      <dgm:t>
        <a:bodyPr/>
        <a:lstStyle/>
        <a:p>
          <a:r>
            <a:rPr lang="en-AU" dirty="0">
              <a:latin typeface="Times New Roman" panose="02020603050405020304" pitchFamily="18" charset="0"/>
              <a:cs typeface="Times New Roman" panose="02020603050405020304" pitchFamily="18" charset="0"/>
            </a:rPr>
            <a:t>Ethical concerns in CV</a:t>
          </a:r>
        </a:p>
      </dgm:t>
    </dgm:pt>
    <dgm:pt modelId="{81AB2167-D0B6-48FA-8A82-720EDFE8F1A6}" type="parTrans" cxnId="{7F383A4E-F975-4C2C-A296-DDE10E50EDE2}">
      <dgm:prSet/>
      <dgm:spPr/>
      <dgm:t>
        <a:bodyPr/>
        <a:lstStyle/>
        <a:p>
          <a:endParaRPr lang="en-AU">
            <a:latin typeface="Times New Roman" panose="02020603050405020304" pitchFamily="18" charset="0"/>
            <a:cs typeface="Times New Roman" panose="02020603050405020304" pitchFamily="18" charset="0"/>
          </a:endParaRPr>
        </a:p>
      </dgm:t>
    </dgm:pt>
    <dgm:pt modelId="{49EF0459-2AB3-4D29-9015-BE4FB4CB53C6}" type="sibTrans" cxnId="{7F383A4E-F975-4C2C-A296-DDE10E50EDE2}">
      <dgm:prSet/>
      <dgm:spPr/>
      <dgm:t>
        <a:bodyPr/>
        <a:lstStyle/>
        <a:p>
          <a:endParaRPr lang="en-AU">
            <a:latin typeface="Times New Roman" panose="02020603050405020304" pitchFamily="18" charset="0"/>
            <a:cs typeface="Times New Roman" panose="02020603050405020304" pitchFamily="18" charset="0"/>
          </a:endParaRPr>
        </a:p>
      </dgm:t>
    </dgm:pt>
    <dgm:pt modelId="{1FEDFD83-2167-4147-BBAB-12309DA0A443}">
      <dgm:prSet phldrT="[Text]"/>
      <dgm:spPr>
        <a:solidFill>
          <a:schemeClr val="accent3">
            <a:alpha val="67143"/>
          </a:schemeClr>
        </a:solidFill>
      </dgm:spPr>
      <dgm:t>
        <a:bodyPr/>
        <a:lstStyle/>
        <a:p>
          <a:r>
            <a:rPr lang="en-AU" dirty="0">
              <a:latin typeface="Times New Roman" panose="02020603050405020304" pitchFamily="18" charset="0"/>
              <a:cs typeface="Times New Roman" panose="02020603050405020304" pitchFamily="18" charset="0"/>
            </a:rPr>
            <a:t>What is the future direction of CV?</a:t>
          </a:r>
        </a:p>
      </dgm:t>
    </dgm:pt>
    <dgm:pt modelId="{29C49D04-F588-4EB6-A1E6-65CE293F494C}" type="parTrans" cxnId="{E9B1E3AA-5621-473D-93AF-2B408225F4AC}">
      <dgm:prSet/>
      <dgm:spPr/>
      <dgm:t>
        <a:bodyPr/>
        <a:lstStyle/>
        <a:p>
          <a:endParaRPr lang="en-AU">
            <a:latin typeface="Times New Roman" panose="02020603050405020304" pitchFamily="18" charset="0"/>
            <a:cs typeface="Times New Roman" panose="02020603050405020304" pitchFamily="18" charset="0"/>
          </a:endParaRPr>
        </a:p>
      </dgm:t>
    </dgm:pt>
    <dgm:pt modelId="{ACD37952-BE61-4458-AF80-74BC27D4A182}" type="sibTrans" cxnId="{E9B1E3AA-5621-473D-93AF-2B408225F4AC}">
      <dgm:prSet/>
      <dgm:spPr/>
      <dgm:t>
        <a:bodyPr/>
        <a:lstStyle/>
        <a:p>
          <a:endParaRPr lang="en-AU">
            <a:latin typeface="Times New Roman" panose="02020603050405020304" pitchFamily="18" charset="0"/>
            <a:cs typeface="Times New Roman" panose="02020603050405020304" pitchFamily="18" charset="0"/>
          </a:endParaRPr>
        </a:p>
      </dgm:t>
    </dgm:pt>
    <dgm:pt modelId="{35FF6DE6-9D80-4E01-809A-CA847747E5CB}">
      <dgm:prSet phldrT="[Text]" custT="1"/>
      <dgm:spPr/>
      <dgm:t>
        <a:bodyPr/>
        <a:lstStyle/>
        <a:p>
          <a:r>
            <a:rPr lang="en-AU" sz="4000" dirty="0">
              <a:latin typeface="Times New Roman" panose="02020603050405020304" pitchFamily="18" charset="0"/>
              <a:cs typeface="Times New Roman" panose="02020603050405020304" pitchFamily="18" charset="0"/>
            </a:rPr>
            <a:t>Expected Outcome</a:t>
          </a:r>
        </a:p>
      </dgm:t>
    </dgm:pt>
    <dgm:pt modelId="{BBC44674-24E4-4112-AE8C-3CF78A11E0AA}" type="parTrans" cxnId="{E88C6A2F-F339-4F7A-9F61-E209BF434302}">
      <dgm:prSet/>
      <dgm:spPr/>
      <dgm:t>
        <a:bodyPr/>
        <a:lstStyle/>
        <a:p>
          <a:endParaRPr lang="en-AU">
            <a:latin typeface="Times New Roman" panose="02020603050405020304" pitchFamily="18" charset="0"/>
            <a:cs typeface="Times New Roman" panose="02020603050405020304" pitchFamily="18" charset="0"/>
          </a:endParaRPr>
        </a:p>
      </dgm:t>
    </dgm:pt>
    <dgm:pt modelId="{7D6658D6-AE85-4A70-A126-B33639F8442D}" type="sibTrans" cxnId="{E88C6A2F-F339-4F7A-9F61-E209BF434302}">
      <dgm:prSet/>
      <dgm:spPr/>
      <dgm:t>
        <a:bodyPr/>
        <a:lstStyle/>
        <a:p>
          <a:endParaRPr lang="en-AU">
            <a:latin typeface="Times New Roman" panose="02020603050405020304" pitchFamily="18" charset="0"/>
            <a:cs typeface="Times New Roman" panose="02020603050405020304" pitchFamily="18" charset="0"/>
          </a:endParaRPr>
        </a:p>
      </dgm:t>
    </dgm:pt>
    <dgm:pt modelId="{C1B49916-17AC-4B71-BCB3-7895DEB9FEE4}">
      <dgm:prSet phldrT="[Text]"/>
      <dgm:spPr/>
      <dgm:t>
        <a:bodyPr/>
        <a:lstStyle/>
        <a:p>
          <a:r>
            <a:rPr lang="en-AU" dirty="0">
              <a:latin typeface="Times New Roman" panose="02020603050405020304" pitchFamily="18" charset="0"/>
              <a:cs typeface="Times New Roman" panose="02020603050405020304" pitchFamily="18" charset="0"/>
            </a:rPr>
            <a:t>Understand key concepts in CV</a:t>
          </a:r>
        </a:p>
      </dgm:t>
    </dgm:pt>
    <dgm:pt modelId="{5B71D335-0A3C-421B-A84A-A140578151D4}" type="parTrans" cxnId="{84CFCFF9-9749-4E5B-B483-CFBD320CE6B1}">
      <dgm:prSet/>
      <dgm:spPr/>
      <dgm:t>
        <a:bodyPr/>
        <a:lstStyle/>
        <a:p>
          <a:endParaRPr lang="en-AU">
            <a:latin typeface="Times New Roman" panose="02020603050405020304" pitchFamily="18" charset="0"/>
            <a:cs typeface="Times New Roman" panose="02020603050405020304" pitchFamily="18" charset="0"/>
          </a:endParaRPr>
        </a:p>
      </dgm:t>
    </dgm:pt>
    <dgm:pt modelId="{C5399034-0B1A-4319-9B8D-701F14231FFD}" type="sibTrans" cxnId="{84CFCFF9-9749-4E5B-B483-CFBD320CE6B1}">
      <dgm:prSet/>
      <dgm:spPr/>
      <dgm:t>
        <a:bodyPr/>
        <a:lstStyle/>
        <a:p>
          <a:endParaRPr lang="en-AU">
            <a:latin typeface="Times New Roman" panose="02020603050405020304" pitchFamily="18" charset="0"/>
            <a:cs typeface="Times New Roman" panose="02020603050405020304" pitchFamily="18" charset="0"/>
          </a:endParaRPr>
        </a:p>
      </dgm:t>
    </dgm:pt>
    <dgm:pt modelId="{6C3A1CF2-9D11-482B-9E0E-1E94514A9995}">
      <dgm:prSet phldrT="[Text]"/>
      <dgm:spPr/>
      <dgm:t>
        <a:bodyPr/>
        <a:lstStyle/>
        <a:p>
          <a:r>
            <a:rPr lang="en-AU" dirty="0">
              <a:latin typeface="Times New Roman" panose="02020603050405020304" pitchFamily="18" charset="0"/>
              <a:cs typeface="Times New Roman" panose="02020603050405020304" pitchFamily="18" charset="0"/>
            </a:rPr>
            <a:t>Learn practical tools  to implement CV</a:t>
          </a:r>
        </a:p>
      </dgm:t>
    </dgm:pt>
    <dgm:pt modelId="{4F6ECC37-BC94-4AAF-A97F-AB9E6D39B7C7}" type="parTrans" cxnId="{6CD6A7AB-33EB-4C62-ACE7-23BDBDF7D7BA}">
      <dgm:prSet/>
      <dgm:spPr/>
      <dgm:t>
        <a:bodyPr/>
        <a:lstStyle/>
        <a:p>
          <a:endParaRPr lang="en-AU">
            <a:latin typeface="Times New Roman" panose="02020603050405020304" pitchFamily="18" charset="0"/>
            <a:cs typeface="Times New Roman" panose="02020603050405020304" pitchFamily="18" charset="0"/>
          </a:endParaRPr>
        </a:p>
      </dgm:t>
    </dgm:pt>
    <dgm:pt modelId="{B0D0E7CC-69C7-405B-8E48-4D8D1244A0C1}" type="sibTrans" cxnId="{6CD6A7AB-33EB-4C62-ACE7-23BDBDF7D7BA}">
      <dgm:prSet/>
      <dgm:spPr/>
      <dgm:t>
        <a:bodyPr/>
        <a:lstStyle/>
        <a:p>
          <a:endParaRPr lang="en-AU">
            <a:latin typeface="Times New Roman" panose="02020603050405020304" pitchFamily="18" charset="0"/>
            <a:cs typeface="Times New Roman" panose="02020603050405020304" pitchFamily="18" charset="0"/>
          </a:endParaRPr>
        </a:p>
      </dgm:t>
    </dgm:pt>
    <dgm:pt modelId="{16323371-5CE7-4C14-9A8E-373E5168216A}">
      <dgm:prSet phldrT="[Text]"/>
      <dgm:spPr>
        <a:solidFill>
          <a:schemeClr val="accent5">
            <a:alpha val="78571"/>
          </a:schemeClr>
        </a:solidFill>
      </dgm:spPr>
      <dgm:t>
        <a:bodyPr/>
        <a:lstStyle/>
        <a:p>
          <a:r>
            <a:rPr lang="en-US" dirty="0">
              <a:latin typeface="Times New Roman" panose="02020603050405020304" pitchFamily="18" charset="0"/>
              <a:cs typeface="Times New Roman" panose="02020603050405020304" pitchFamily="18" charset="0"/>
            </a:rPr>
            <a:t>Address complex challenges</a:t>
          </a:r>
          <a:endParaRPr lang="en-AU" dirty="0">
            <a:latin typeface="Times New Roman" panose="02020603050405020304" pitchFamily="18" charset="0"/>
            <a:cs typeface="Times New Roman" panose="02020603050405020304" pitchFamily="18" charset="0"/>
          </a:endParaRPr>
        </a:p>
      </dgm:t>
    </dgm:pt>
    <dgm:pt modelId="{4E094A79-EB01-49CB-9F91-4E7D31BF2BD5}" type="parTrans" cxnId="{7BBF2F7F-666F-4E65-8A96-55A535AC17EA}">
      <dgm:prSet/>
      <dgm:spPr/>
      <dgm:t>
        <a:bodyPr/>
        <a:lstStyle/>
        <a:p>
          <a:endParaRPr lang="en-AU">
            <a:latin typeface="Times New Roman" panose="02020603050405020304" pitchFamily="18" charset="0"/>
            <a:cs typeface="Times New Roman" panose="02020603050405020304" pitchFamily="18" charset="0"/>
          </a:endParaRPr>
        </a:p>
      </dgm:t>
    </dgm:pt>
    <dgm:pt modelId="{0519F252-2542-4FC5-966F-A40ECB0DEDDD}" type="sibTrans" cxnId="{7BBF2F7F-666F-4E65-8A96-55A535AC17EA}">
      <dgm:prSet/>
      <dgm:spPr/>
      <dgm:t>
        <a:bodyPr/>
        <a:lstStyle/>
        <a:p>
          <a:endParaRPr lang="en-AU">
            <a:latin typeface="Times New Roman" panose="02020603050405020304" pitchFamily="18" charset="0"/>
            <a:cs typeface="Times New Roman" panose="02020603050405020304" pitchFamily="18" charset="0"/>
          </a:endParaRPr>
        </a:p>
      </dgm:t>
    </dgm:pt>
    <dgm:pt modelId="{C4ABBEA4-8FEE-406B-9044-C3BFB5A181CA}">
      <dgm:prSet phldrT="[Text]"/>
      <dgm:spPr/>
      <dgm:t>
        <a:bodyPr/>
        <a:lstStyle/>
        <a:p>
          <a:r>
            <a:rPr lang="en-AU" dirty="0">
              <a:latin typeface="Times New Roman" panose="02020603050405020304" pitchFamily="18" charset="0"/>
              <a:cs typeface="Times New Roman" panose="02020603050405020304" pitchFamily="18" charset="0"/>
            </a:rPr>
            <a:t>Build your own applied CV project </a:t>
          </a:r>
        </a:p>
      </dgm:t>
    </dgm:pt>
    <dgm:pt modelId="{AA566333-ABF6-4635-B822-5D353005C673}" type="parTrans" cxnId="{1B2E09BB-B715-44AA-8374-3F8924F028B6}">
      <dgm:prSet/>
      <dgm:spPr/>
      <dgm:t>
        <a:bodyPr/>
        <a:lstStyle/>
        <a:p>
          <a:endParaRPr lang="en-AU"/>
        </a:p>
      </dgm:t>
    </dgm:pt>
    <dgm:pt modelId="{F5E305DF-E15C-49C1-9342-9F0A4E7D0477}" type="sibTrans" cxnId="{1B2E09BB-B715-44AA-8374-3F8924F028B6}">
      <dgm:prSet/>
      <dgm:spPr/>
      <dgm:t>
        <a:bodyPr/>
        <a:lstStyle/>
        <a:p>
          <a:endParaRPr lang="en-AU"/>
        </a:p>
      </dgm:t>
    </dgm:pt>
    <dgm:pt modelId="{8FB184F0-914B-401E-BF2B-3CEE42FDA4AE}">
      <dgm:prSet phldrT="[Text]"/>
      <dgm:spPr>
        <a:solidFill>
          <a:schemeClr val="accent3">
            <a:alpha val="67143"/>
          </a:schemeClr>
        </a:solidFill>
      </dgm:spPr>
      <dgm:t>
        <a:bodyPr/>
        <a:lstStyle/>
        <a:p>
          <a:r>
            <a:rPr lang="en-AU" dirty="0">
              <a:latin typeface="Times New Roman" panose="02020603050405020304" pitchFamily="18" charset="0"/>
              <a:cs typeface="Times New Roman" panose="02020603050405020304" pitchFamily="18" charset="0"/>
            </a:rPr>
            <a:t>Can CV be superior to Humans?</a:t>
          </a:r>
        </a:p>
      </dgm:t>
    </dgm:pt>
    <dgm:pt modelId="{A1AFC959-1BAB-44E7-83DD-C310F2836791}" type="parTrans" cxnId="{E699787C-55CF-4C77-9870-C0BDC1329FA4}">
      <dgm:prSet/>
      <dgm:spPr/>
      <dgm:t>
        <a:bodyPr/>
        <a:lstStyle/>
        <a:p>
          <a:endParaRPr lang="en-AU"/>
        </a:p>
      </dgm:t>
    </dgm:pt>
    <dgm:pt modelId="{3EF506BE-FBB6-4EED-8121-B8475326F224}" type="sibTrans" cxnId="{E699787C-55CF-4C77-9870-C0BDC1329FA4}">
      <dgm:prSet/>
      <dgm:spPr/>
      <dgm:t>
        <a:bodyPr/>
        <a:lstStyle/>
        <a:p>
          <a:endParaRPr lang="en-AU"/>
        </a:p>
      </dgm:t>
    </dgm:pt>
    <dgm:pt modelId="{C09404CE-F4B5-4DB2-9DE1-202839726A7C}" type="pres">
      <dgm:prSet presAssocID="{14297C16-DFE6-4707-A346-7427A8D42B20}" presName="theList" presStyleCnt="0">
        <dgm:presLayoutVars>
          <dgm:dir/>
          <dgm:animLvl val="lvl"/>
          <dgm:resizeHandles val="exact"/>
        </dgm:presLayoutVars>
      </dgm:prSet>
      <dgm:spPr/>
    </dgm:pt>
    <dgm:pt modelId="{B234E755-CFE5-4062-99CD-2827704AE53E}" type="pres">
      <dgm:prSet presAssocID="{52A0D0B8-0268-44EA-8AFB-AD8D95CC1B71}" presName="compNode" presStyleCnt="0"/>
      <dgm:spPr/>
    </dgm:pt>
    <dgm:pt modelId="{B1972593-5520-4C2D-8324-A7BB94B87D17}" type="pres">
      <dgm:prSet presAssocID="{52A0D0B8-0268-44EA-8AFB-AD8D95CC1B71}" presName="aNode" presStyleLbl="bgShp" presStyleIdx="0" presStyleCnt="3"/>
      <dgm:spPr/>
    </dgm:pt>
    <dgm:pt modelId="{55B9D161-C548-4B61-8398-D1222A41548F}" type="pres">
      <dgm:prSet presAssocID="{52A0D0B8-0268-44EA-8AFB-AD8D95CC1B71}" presName="textNode" presStyleLbl="bgShp" presStyleIdx="0" presStyleCnt="3"/>
      <dgm:spPr/>
    </dgm:pt>
    <dgm:pt modelId="{847A80BD-84E9-4E3D-A45B-A2711AFFF046}" type="pres">
      <dgm:prSet presAssocID="{52A0D0B8-0268-44EA-8AFB-AD8D95CC1B71}" presName="compChildNode" presStyleCnt="0"/>
      <dgm:spPr/>
    </dgm:pt>
    <dgm:pt modelId="{C1F177E6-E87C-41B4-8BBF-F6BCF0DE84F8}" type="pres">
      <dgm:prSet presAssocID="{52A0D0B8-0268-44EA-8AFB-AD8D95CC1B71}" presName="theInnerList" presStyleCnt="0"/>
      <dgm:spPr/>
    </dgm:pt>
    <dgm:pt modelId="{136EDAF8-25F5-42AD-8B02-637B47412004}" type="pres">
      <dgm:prSet presAssocID="{EA3FE8E3-FBF0-41A8-8098-A1078F99F4D6}" presName="childNode" presStyleLbl="node1" presStyleIdx="0" presStyleCnt="9">
        <dgm:presLayoutVars>
          <dgm:bulletEnabled val="1"/>
        </dgm:presLayoutVars>
      </dgm:prSet>
      <dgm:spPr/>
    </dgm:pt>
    <dgm:pt modelId="{DD3A4C21-339F-4638-BA59-7E8987299E86}" type="pres">
      <dgm:prSet presAssocID="{EA3FE8E3-FBF0-41A8-8098-A1078F99F4D6}" presName="aSpace2" presStyleCnt="0"/>
      <dgm:spPr/>
    </dgm:pt>
    <dgm:pt modelId="{08B41521-80DF-4885-801C-FABE2CE8229E}" type="pres">
      <dgm:prSet presAssocID="{F6F67666-36AE-4029-AC9C-DA521D509396}" presName="childNode" presStyleLbl="node1" presStyleIdx="1" presStyleCnt="9">
        <dgm:presLayoutVars>
          <dgm:bulletEnabled val="1"/>
        </dgm:presLayoutVars>
      </dgm:prSet>
      <dgm:spPr/>
    </dgm:pt>
    <dgm:pt modelId="{390D8497-3E6E-4B50-8870-58D537E94A0E}" type="pres">
      <dgm:prSet presAssocID="{F6F67666-36AE-4029-AC9C-DA521D509396}" presName="aSpace2" presStyleCnt="0"/>
      <dgm:spPr/>
    </dgm:pt>
    <dgm:pt modelId="{8D54D001-5BD1-48D2-B3DC-9214EA3CE767}" type="pres">
      <dgm:prSet presAssocID="{16323371-5CE7-4C14-9A8E-373E5168216A}" presName="childNode" presStyleLbl="node1" presStyleIdx="2" presStyleCnt="9">
        <dgm:presLayoutVars>
          <dgm:bulletEnabled val="1"/>
        </dgm:presLayoutVars>
      </dgm:prSet>
      <dgm:spPr/>
    </dgm:pt>
    <dgm:pt modelId="{94CFC3C7-3E02-49F0-A97B-89BB9EFA5A83}" type="pres">
      <dgm:prSet presAssocID="{52A0D0B8-0268-44EA-8AFB-AD8D95CC1B71}" presName="aSpace" presStyleCnt="0"/>
      <dgm:spPr/>
    </dgm:pt>
    <dgm:pt modelId="{2B4DDB3C-E22E-4F4E-A804-31F58554877C}" type="pres">
      <dgm:prSet presAssocID="{73F59B54-9DFD-4BF6-85F9-762343DCE752}" presName="compNode" presStyleCnt="0"/>
      <dgm:spPr/>
    </dgm:pt>
    <dgm:pt modelId="{9FABE29C-7FE5-4304-8089-C1F6431F8AC6}" type="pres">
      <dgm:prSet presAssocID="{73F59B54-9DFD-4BF6-85F9-762343DCE752}" presName="aNode" presStyleLbl="bgShp" presStyleIdx="1" presStyleCnt="3"/>
      <dgm:spPr/>
    </dgm:pt>
    <dgm:pt modelId="{E158F846-905F-4328-8E5B-61DA8407F4F5}" type="pres">
      <dgm:prSet presAssocID="{73F59B54-9DFD-4BF6-85F9-762343DCE752}" presName="textNode" presStyleLbl="bgShp" presStyleIdx="1" presStyleCnt="3"/>
      <dgm:spPr/>
    </dgm:pt>
    <dgm:pt modelId="{406F0433-849D-4E04-8245-8A4E5A66AC28}" type="pres">
      <dgm:prSet presAssocID="{73F59B54-9DFD-4BF6-85F9-762343DCE752}" presName="compChildNode" presStyleCnt="0"/>
      <dgm:spPr/>
    </dgm:pt>
    <dgm:pt modelId="{3069F073-E518-49A5-80A6-11A078570E59}" type="pres">
      <dgm:prSet presAssocID="{73F59B54-9DFD-4BF6-85F9-762343DCE752}" presName="theInnerList" presStyleCnt="0"/>
      <dgm:spPr/>
    </dgm:pt>
    <dgm:pt modelId="{1D230CB9-CF97-400D-B362-4400A37CD8D4}" type="pres">
      <dgm:prSet presAssocID="{C867D58E-6404-4E40-A157-5E9FF8D3549E}" presName="childNode" presStyleLbl="node1" presStyleIdx="3" presStyleCnt="9">
        <dgm:presLayoutVars>
          <dgm:bulletEnabled val="1"/>
        </dgm:presLayoutVars>
      </dgm:prSet>
      <dgm:spPr/>
    </dgm:pt>
    <dgm:pt modelId="{54B7CAC3-82F0-4C9D-A186-BA0FBF7E2343}" type="pres">
      <dgm:prSet presAssocID="{C867D58E-6404-4E40-A157-5E9FF8D3549E}" presName="aSpace2" presStyleCnt="0"/>
      <dgm:spPr/>
    </dgm:pt>
    <dgm:pt modelId="{3D97DFFC-55CE-4512-A8F6-67F420122F2B}" type="pres">
      <dgm:prSet presAssocID="{1FEDFD83-2167-4147-BBAB-12309DA0A443}" presName="childNode" presStyleLbl="node1" presStyleIdx="4" presStyleCnt="9">
        <dgm:presLayoutVars>
          <dgm:bulletEnabled val="1"/>
        </dgm:presLayoutVars>
      </dgm:prSet>
      <dgm:spPr/>
    </dgm:pt>
    <dgm:pt modelId="{6AAE941C-278F-4F6A-AA62-BFF8929E0E7B}" type="pres">
      <dgm:prSet presAssocID="{1FEDFD83-2167-4147-BBAB-12309DA0A443}" presName="aSpace2" presStyleCnt="0"/>
      <dgm:spPr/>
    </dgm:pt>
    <dgm:pt modelId="{CBE85463-13DE-408B-AE3A-6C3CC08F77AB}" type="pres">
      <dgm:prSet presAssocID="{8FB184F0-914B-401E-BF2B-3CEE42FDA4AE}" presName="childNode" presStyleLbl="node1" presStyleIdx="5" presStyleCnt="9">
        <dgm:presLayoutVars>
          <dgm:bulletEnabled val="1"/>
        </dgm:presLayoutVars>
      </dgm:prSet>
      <dgm:spPr/>
    </dgm:pt>
    <dgm:pt modelId="{55D3EC0A-A8EA-4CE2-B3D1-5EC8027D0D26}" type="pres">
      <dgm:prSet presAssocID="{73F59B54-9DFD-4BF6-85F9-762343DCE752}" presName="aSpace" presStyleCnt="0"/>
      <dgm:spPr/>
    </dgm:pt>
    <dgm:pt modelId="{22693A03-1FFF-40FC-B523-09090830ECF1}" type="pres">
      <dgm:prSet presAssocID="{35FF6DE6-9D80-4E01-809A-CA847747E5CB}" presName="compNode" presStyleCnt="0"/>
      <dgm:spPr/>
    </dgm:pt>
    <dgm:pt modelId="{9D369CCF-6626-4BA6-AA2C-F192488B9794}" type="pres">
      <dgm:prSet presAssocID="{35FF6DE6-9D80-4E01-809A-CA847747E5CB}" presName="aNode" presStyleLbl="bgShp" presStyleIdx="2" presStyleCnt="3" custLinFactNeighborX="51692" custLinFactNeighborY="20410"/>
      <dgm:spPr/>
    </dgm:pt>
    <dgm:pt modelId="{E1813AA3-0028-4342-9BF9-B04000BAA0C2}" type="pres">
      <dgm:prSet presAssocID="{35FF6DE6-9D80-4E01-809A-CA847747E5CB}" presName="textNode" presStyleLbl="bgShp" presStyleIdx="2" presStyleCnt="3"/>
      <dgm:spPr/>
    </dgm:pt>
    <dgm:pt modelId="{4F019B33-3C9B-4D53-B10C-1565E2619936}" type="pres">
      <dgm:prSet presAssocID="{35FF6DE6-9D80-4E01-809A-CA847747E5CB}" presName="compChildNode" presStyleCnt="0"/>
      <dgm:spPr/>
    </dgm:pt>
    <dgm:pt modelId="{C78BA37A-5A60-40B7-BABA-A0BB503C3888}" type="pres">
      <dgm:prSet presAssocID="{35FF6DE6-9D80-4E01-809A-CA847747E5CB}" presName="theInnerList" presStyleCnt="0"/>
      <dgm:spPr/>
    </dgm:pt>
    <dgm:pt modelId="{E57A556E-DB76-4D3B-9FD2-016C6AC56A46}" type="pres">
      <dgm:prSet presAssocID="{C1B49916-17AC-4B71-BCB3-7895DEB9FEE4}" presName="childNode" presStyleLbl="node1" presStyleIdx="6" presStyleCnt="9">
        <dgm:presLayoutVars>
          <dgm:bulletEnabled val="1"/>
        </dgm:presLayoutVars>
      </dgm:prSet>
      <dgm:spPr/>
    </dgm:pt>
    <dgm:pt modelId="{D983AC89-AC23-440B-9F54-B46EA4D4AADC}" type="pres">
      <dgm:prSet presAssocID="{C1B49916-17AC-4B71-BCB3-7895DEB9FEE4}" presName="aSpace2" presStyleCnt="0"/>
      <dgm:spPr/>
    </dgm:pt>
    <dgm:pt modelId="{FDA79D99-EA5A-4F43-AADA-C4E4C9B188B0}" type="pres">
      <dgm:prSet presAssocID="{6C3A1CF2-9D11-482B-9E0E-1E94514A9995}" presName="childNode" presStyleLbl="node1" presStyleIdx="7" presStyleCnt="9">
        <dgm:presLayoutVars>
          <dgm:bulletEnabled val="1"/>
        </dgm:presLayoutVars>
      </dgm:prSet>
      <dgm:spPr/>
    </dgm:pt>
    <dgm:pt modelId="{54495A33-51F7-497E-AE92-EA4D0ADF9351}" type="pres">
      <dgm:prSet presAssocID="{6C3A1CF2-9D11-482B-9E0E-1E94514A9995}" presName="aSpace2" presStyleCnt="0"/>
      <dgm:spPr/>
    </dgm:pt>
    <dgm:pt modelId="{6A1E21C6-FCC1-44CF-80F3-E9139BDD85D0}" type="pres">
      <dgm:prSet presAssocID="{C4ABBEA4-8FEE-406B-9044-C3BFB5A181CA}" presName="childNode" presStyleLbl="node1" presStyleIdx="8" presStyleCnt="9">
        <dgm:presLayoutVars>
          <dgm:bulletEnabled val="1"/>
        </dgm:presLayoutVars>
      </dgm:prSet>
      <dgm:spPr/>
    </dgm:pt>
  </dgm:ptLst>
  <dgm:cxnLst>
    <dgm:cxn modelId="{3813C92A-D8B9-4236-B886-4C1F0915EFC6}" type="presOf" srcId="{14297C16-DFE6-4707-A346-7427A8D42B20}" destId="{C09404CE-F4B5-4DB2-9DE1-202839726A7C}" srcOrd="0" destOrd="0" presId="urn:microsoft.com/office/officeart/2005/8/layout/lProcess2"/>
    <dgm:cxn modelId="{E88C6A2F-F339-4F7A-9F61-E209BF434302}" srcId="{14297C16-DFE6-4707-A346-7427A8D42B20}" destId="{35FF6DE6-9D80-4E01-809A-CA847747E5CB}" srcOrd="2" destOrd="0" parTransId="{BBC44674-24E4-4112-AE8C-3CF78A11E0AA}" sibTransId="{7D6658D6-AE85-4A70-A126-B33639F8442D}"/>
    <dgm:cxn modelId="{584CC83A-534E-4097-815D-6FCEA3554605}" srcId="{52A0D0B8-0268-44EA-8AFB-AD8D95CC1B71}" destId="{F6F67666-36AE-4029-AC9C-DA521D509396}" srcOrd="1" destOrd="0" parTransId="{B3AF8706-1508-4FA7-9248-D2A8130544A1}" sibTransId="{2A07D78A-4A51-4606-B4B9-A204D538F4BC}"/>
    <dgm:cxn modelId="{C20E173F-6A3A-442B-9123-6DE567300438}" type="presOf" srcId="{8FB184F0-914B-401E-BF2B-3CEE42FDA4AE}" destId="{CBE85463-13DE-408B-AE3A-6C3CC08F77AB}" srcOrd="0" destOrd="0" presId="urn:microsoft.com/office/officeart/2005/8/layout/lProcess2"/>
    <dgm:cxn modelId="{AB830060-281E-4A20-BA02-8773DD42BD46}" type="presOf" srcId="{F6F67666-36AE-4029-AC9C-DA521D509396}" destId="{08B41521-80DF-4885-801C-FABE2CE8229E}" srcOrd="0" destOrd="0" presId="urn:microsoft.com/office/officeart/2005/8/layout/lProcess2"/>
    <dgm:cxn modelId="{FF384D65-D732-4E80-865A-F5FA9F734C51}" type="presOf" srcId="{C1B49916-17AC-4B71-BCB3-7895DEB9FEE4}" destId="{E57A556E-DB76-4D3B-9FD2-016C6AC56A46}" srcOrd="0" destOrd="0" presId="urn:microsoft.com/office/officeart/2005/8/layout/lProcess2"/>
    <dgm:cxn modelId="{E81AD065-4A7B-4BCE-B225-7B6973720744}" type="presOf" srcId="{73F59B54-9DFD-4BF6-85F9-762343DCE752}" destId="{E158F846-905F-4328-8E5B-61DA8407F4F5}" srcOrd="1" destOrd="0" presId="urn:microsoft.com/office/officeart/2005/8/layout/lProcess2"/>
    <dgm:cxn modelId="{6DF8AF67-CF92-45C5-98B6-08FBF7330906}" type="presOf" srcId="{EA3FE8E3-FBF0-41A8-8098-A1078F99F4D6}" destId="{136EDAF8-25F5-42AD-8B02-637B47412004}" srcOrd="0" destOrd="0" presId="urn:microsoft.com/office/officeart/2005/8/layout/lProcess2"/>
    <dgm:cxn modelId="{CE9B936B-8918-4DB0-9ACB-2D618F9F9BD9}" type="presOf" srcId="{1FEDFD83-2167-4147-BBAB-12309DA0A443}" destId="{3D97DFFC-55CE-4512-A8F6-67F420122F2B}" srcOrd="0" destOrd="0" presId="urn:microsoft.com/office/officeart/2005/8/layout/lProcess2"/>
    <dgm:cxn modelId="{E107734C-B225-4107-8A0C-D8AAC998A196}" type="presOf" srcId="{52A0D0B8-0268-44EA-8AFB-AD8D95CC1B71}" destId="{55B9D161-C548-4B61-8398-D1222A41548F}" srcOrd="1" destOrd="0" presId="urn:microsoft.com/office/officeart/2005/8/layout/lProcess2"/>
    <dgm:cxn modelId="{7F383A4E-F975-4C2C-A296-DDE10E50EDE2}" srcId="{73F59B54-9DFD-4BF6-85F9-762343DCE752}" destId="{C867D58E-6404-4E40-A157-5E9FF8D3549E}" srcOrd="0" destOrd="0" parTransId="{81AB2167-D0B6-48FA-8A82-720EDFE8F1A6}" sibTransId="{49EF0459-2AB3-4D29-9015-BE4FB4CB53C6}"/>
    <dgm:cxn modelId="{53854B4F-B294-4E10-8DA8-C5F8FCEF9974}" type="presOf" srcId="{C867D58E-6404-4E40-A157-5E9FF8D3549E}" destId="{1D230CB9-CF97-400D-B362-4400A37CD8D4}" srcOrd="0" destOrd="0" presId="urn:microsoft.com/office/officeart/2005/8/layout/lProcess2"/>
    <dgm:cxn modelId="{CD46DA5A-8E0B-43F4-9826-4C2497CD1CA4}" srcId="{14297C16-DFE6-4707-A346-7427A8D42B20}" destId="{52A0D0B8-0268-44EA-8AFB-AD8D95CC1B71}" srcOrd="0" destOrd="0" parTransId="{2DFEAA3A-C13E-45EE-887D-52CC6E49CBEF}" sibTransId="{1BFC1E04-E47C-4788-9254-D3FD86C0363B}"/>
    <dgm:cxn modelId="{2F29EC7A-0DB0-4811-92AE-3899DF3EF40B}" type="presOf" srcId="{6C3A1CF2-9D11-482B-9E0E-1E94514A9995}" destId="{FDA79D99-EA5A-4F43-AADA-C4E4C9B188B0}" srcOrd="0" destOrd="0" presId="urn:microsoft.com/office/officeart/2005/8/layout/lProcess2"/>
    <dgm:cxn modelId="{E699787C-55CF-4C77-9870-C0BDC1329FA4}" srcId="{73F59B54-9DFD-4BF6-85F9-762343DCE752}" destId="{8FB184F0-914B-401E-BF2B-3CEE42FDA4AE}" srcOrd="2" destOrd="0" parTransId="{A1AFC959-1BAB-44E7-83DD-C310F2836791}" sibTransId="{3EF506BE-FBB6-4EED-8121-B8475326F224}"/>
    <dgm:cxn modelId="{7BBF2F7F-666F-4E65-8A96-55A535AC17EA}" srcId="{52A0D0B8-0268-44EA-8AFB-AD8D95CC1B71}" destId="{16323371-5CE7-4C14-9A8E-373E5168216A}" srcOrd="2" destOrd="0" parTransId="{4E094A79-EB01-49CB-9F91-4E7D31BF2BD5}" sibTransId="{0519F252-2542-4FC5-966F-A40ECB0DEDDD}"/>
    <dgm:cxn modelId="{52A9FA89-BF43-4B43-9949-98B22C139FA2}" type="presOf" srcId="{16323371-5CE7-4C14-9A8E-373E5168216A}" destId="{8D54D001-5BD1-48D2-B3DC-9214EA3CE767}" srcOrd="0" destOrd="0" presId="urn:microsoft.com/office/officeart/2005/8/layout/lProcess2"/>
    <dgm:cxn modelId="{D727DAA8-76E6-4163-AB55-F0045883E588}" type="presOf" srcId="{73F59B54-9DFD-4BF6-85F9-762343DCE752}" destId="{9FABE29C-7FE5-4304-8089-C1F6431F8AC6}" srcOrd="0" destOrd="0" presId="urn:microsoft.com/office/officeart/2005/8/layout/lProcess2"/>
    <dgm:cxn modelId="{E9B1E3AA-5621-473D-93AF-2B408225F4AC}" srcId="{73F59B54-9DFD-4BF6-85F9-762343DCE752}" destId="{1FEDFD83-2167-4147-BBAB-12309DA0A443}" srcOrd="1" destOrd="0" parTransId="{29C49D04-F588-4EB6-A1E6-65CE293F494C}" sibTransId="{ACD37952-BE61-4458-AF80-74BC27D4A182}"/>
    <dgm:cxn modelId="{6CD6A7AB-33EB-4C62-ACE7-23BDBDF7D7BA}" srcId="{35FF6DE6-9D80-4E01-809A-CA847747E5CB}" destId="{6C3A1CF2-9D11-482B-9E0E-1E94514A9995}" srcOrd="1" destOrd="0" parTransId="{4F6ECC37-BC94-4AAF-A97F-AB9E6D39B7C7}" sibTransId="{B0D0E7CC-69C7-405B-8E48-4D8D1244A0C1}"/>
    <dgm:cxn modelId="{9EBB50B2-61B2-44DD-B460-948C6C40C15B}" type="presOf" srcId="{35FF6DE6-9D80-4E01-809A-CA847747E5CB}" destId="{9D369CCF-6626-4BA6-AA2C-F192488B9794}" srcOrd="0" destOrd="0" presId="urn:microsoft.com/office/officeart/2005/8/layout/lProcess2"/>
    <dgm:cxn modelId="{7C0CB7B7-F423-488F-A282-1CD1420DD6C9}" type="presOf" srcId="{35FF6DE6-9D80-4E01-809A-CA847747E5CB}" destId="{E1813AA3-0028-4342-9BF9-B04000BAA0C2}" srcOrd="1" destOrd="0" presId="urn:microsoft.com/office/officeart/2005/8/layout/lProcess2"/>
    <dgm:cxn modelId="{1B2E09BB-B715-44AA-8374-3F8924F028B6}" srcId="{35FF6DE6-9D80-4E01-809A-CA847747E5CB}" destId="{C4ABBEA4-8FEE-406B-9044-C3BFB5A181CA}" srcOrd="2" destOrd="0" parTransId="{AA566333-ABF6-4635-B822-5D353005C673}" sibTransId="{F5E305DF-E15C-49C1-9342-9F0A4E7D0477}"/>
    <dgm:cxn modelId="{DCBAAEBE-5708-41B1-A022-A91F9958A8BE}" type="presOf" srcId="{52A0D0B8-0268-44EA-8AFB-AD8D95CC1B71}" destId="{B1972593-5520-4C2D-8324-A7BB94B87D17}" srcOrd="0" destOrd="0" presId="urn:microsoft.com/office/officeart/2005/8/layout/lProcess2"/>
    <dgm:cxn modelId="{6AE6CEC7-A30A-4E51-A0F4-C8CB885B1729}" srcId="{14297C16-DFE6-4707-A346-7427A8D42B20}" destId="{73F59B54-9DFD-4BF6-85F9-762343DCE752}" srcOrd="1" destOrd="0" parTransId="{6680A8D2-2B30-416C-B901-694707713E25}" sibTransId="{51D26DC2-2DFE-4F96-B7DF-6BB89BF1EE38}"/>
    <dgm:cxn modelId="{9BD735CA-0F3C-4D61-B1B4-C89D6B930C10}" type="presOf" srcId="{C4ABBEA4-8FEE-406B-9044-C3BFB5A181CA}" destId="{6A1E21C6-FCC1-44CF-80F3-E9139BDD85D0}" srcOrd="0" destOrd="0" presId="urn:microsoft.com/office/officeart/2005/8/layout/lProcess2"/>
    <dgm:cxn modelId="{BCC80DF3-28F3-40F3-BD8A-24F1230A57A2}" srcId="{52A0D0B8-0268-44EA-8AFB-AD8D95CC1B71}" destId="{EA3FE8E3-FBF0-41A8-8098-A1078F99F4D6}" srcOrd="0" destOrd="0" parTransId="{89CB8300-A17E-433B-8A71-A9DB0B20964C}" sibTransId="{25A398BA-FBE1-42BF-AB0A-076B9E8A9D85}"/>
    <dgm:cxn modelId="{84CFCFF9-9749-4E5B-B483-CFBD320CE6B1}" srcId="{35FF6DE6-9D80-4E01-809A-CA847747E5CB}" destId="{C1B49916-17AC-4B71-BCB3-7895DEB9FEE4}" srcOrd="0" destOrd="0" parTransId="{5B71D335-0A3C-421B-A84A-A140578151D4}" sibTransId="{C5399034-0B1A-4319-9B8D-701F14231FFD}"/>
    <dgm:cxn modelId="{EC923D6E-F66E-49AA-8CB5-2CC889E39734}" type="presParOf" srcId="{C09404CE-F4B5-4DB2-9DE1-202839726A7C}" destId="{B234E755-CFE5-4062-99CD-2827704AE53E}" srcOrd="0" destOrd="0" presId="urn:microsoft.com/office/officeart/2005/8/layout/lProcess2"/>
    <dgm:cxn modelId="{62F6080C-55BB-4B29-9242-D37F46C8C286}" type="presParOf" srcId="{B234E755-CFE5-4062-99CD-2827704AE53E}" destId="{B1972593-5520-4C2D-8324-A7BB94B87D17}" srcOrd="0" destOrd="0" presId="urn:microsoft.com/office/officeart/2005/8/layout/lProcess2"/>
    <dgm:cxn modelId="{D15C3D5A-7796-43A0-BA78-E49B9575DEF5}" type="presParOf" srcId="{B234E755-CFE5-4062-99CD-2827704AE53E}" destId="{55B9D161-C548-4B61-8398-D1222A41548F}" srcOrd="1" destOrd="0" presId="urn:microsoft.com/office/officeart/2005/8/layout/lProcess2"/>
    <dgm:cxn modelId="{693F0C15-D413-434C-9594-58A667E21694}" type="presParOf" srcId="{B234E755-CFE5-4062-99CD-2827704AE53E}" destId="{847A80BD-84E9-4E3D-A45B-A2711AFFF046}" srcOrd="2" destOrd="0" presId="urn:microsoft.com/office/officeart/2005/8/layout/lProcess2"/>
    <dgm:cxn modelId="{F5FDDFD9-CCB4-46A5-ADAD-F5F0AF8607B5}" type="presParOf" srcId="{847A80BD-84E9-4E3D-A45B-A2711AFFF046}" destId="{C1F177E6-E87C-41B4-8BBF-F6BCF0DE84F8}" srcOrd="0" destOrd="0" presId="urn:microsoft.com/office/officeart/2005/8/layout/lProcess2"/>
    <dgm:cxn modelId="{1A8D12A3-608F-4008-829D-FDD3A75529B3}" type="presParOf" srcId="{C1F177E6-E87C-41B4-8BBF-F6BCF0DE84F8}" destId="{136EDAF8-25F5-42AD-8B02-637B47412004}" srcOrd="0" destOrd="0" presId="urn:microsoft.com/office/officeart/2005/8/layout/lProcess2"/>
    <dgm:cxn modelId="{FD1E718C-D749-4E3A-A2B4-BE16F688087A}" type="presParOf" srcId="{C1F177E6-E87C-41B4-8BBF-F6BCF0DE84F8}" destId="{DD3A4C21-339F-4638-BA59-7E8987299E86}" srcOrd="1" destOrd="0" presId="urn:microsoft.com/office/officeart/2005/8/layout/lProcess2"/>
    <dgm:cxn modelId="{4519AB94-DC4A-4C42-94D3-8413DFB37127}" type="presParOf" srcId="{C1F177E6-E87C-41B4-8BBF-F6BCF0DE84F8}" destId="{08B41521-80DF-4885-801C-FABE2CE8229E}" srcOrd="2" destOrd="0" presId="urn:microsoft.com/office/officeart/2005/8/layout/lProcess2"/>
    <dgm:cxn modelId="{BAEA6C5F-0A44-44EF-B0FF-864C4A5A20AC}" type="presParOf" srcId="{C1F177E6-E87C-41B4-8BBF-F6BCF0DE84F8}" destId="{390D8497-3E6E-4B50-8870-58D537E94A0E}" srcOrd="3" destOrd="0" presId="urn:microsoft.com/office/officeart/2005/8/layout/lProcess2"/>
    <dgm:cxn modelId="{966A3C91-D63C-4766-9789-21AF5C7E14D0}" type="presParOf" srcId="{C1F177E6-E87C-41B4-8BBF-F6BCF0DE84F8}" destId="{8D54D001-5BD1-48D2-B3DC-9214EA3CE767}" srcOrd="4" destOrd="0" presId="urn:microsoft.com/office/officeart/2005/8/layout/lProcess2"/>
    <dgm:cxn modelId="{2C065FC8-68FD-4209-90B1-C8F834723351}" type="presParOf" srcId="{C09404CE-F4B5-4DB2-9DE1-202839726A7C}" destId="{94CFC3C7-3E02-49F0-A97B-89BB9EFA5A83}" srcOrd="1" destOrd="0" presId="urn:microsoft.com/office/officeart/2005/8/layout/lProcess2"/>
    <dgm:cxn modelId="{46DFA9E1-B5F2-46C2-9D32-4A422A790064}" type="presParOf" srcId="{C09404CE-F4B5-4DB2-9DE1-202839726A7C}" destId="{2B4DDB3C-E22E-4F4E-A804-31F58554877C}" srcOrd="2" destOrd="0" presId="urn:microsoft.com/office/officeart/2005/8/layout/lProcess2"/>
    <dgm:cxn modelId="{977C1785-0A3D-4FB5-86C2-BA59F330B12F}" type="presParOf" srcId="{2B4DDB3C-E22E-4F4E-A804-31F58554877C}" destId="{9FABE29C-7FE5-4304-8089-C1F6431F8AC6}" srcOrd="0" destOrd="0" presId="urn:microsoft.com/office/officeart/2005/8/layout/lProcess2"/>
    <dgm:cxn modelId="{34F9E310-E013-4F4A-9EA8-3043EE2B6D70}" type="presParOf" srcId="{2B4DDB3C-E22E-4F4E-A804-31F58554877C}" destId="{E158F846-905F-4328-8E5B-61DA8407F4F5}" srcOrd="1" destOrd="0" presId="urn:microsoft.com/office/officeart/2005/8/layout/lProcess2"/>
    <dgm:cxn modelId="{390F65A0-0B50-4486-A860-0723C564626C}" type="presParOf" srcId="{2B4DDB3C-E22E-4F4E-A804-31F58554877C}" destId="{406F0433-849D-4E04-8245-8A4E5A66AC28}" srcOrd="2" destOrd="0" presId="urn:microsoft.com/office/officeart/2005/8/layout/lProcess2"/>
    <dgm:cxn modelId="{B5CF6D5F-A236-43C2-87B6-A47A3B23C5F6}" type="presParOf" srcId="{406F0433-849D-4E04-8245-8A4E5A66AC28}" destId="{3069F073-E518-49A5-80A6-11A078570E59}" srcOrd="0" destOrd="0" presId="urn:microsoft.com/office/officeart/2005/8/layout/lProcess2"/>
    <dgm:cxn modelId="{BE424A68-4C77-418E-A217-5CFB0D11F2CC}" type="presParOf" srcId="{3069F073-E518-49A5-80A6-11A078570E59}" destId="{1D230CB9-CF97-400D-B362-4400A37CD8D4}" srcOrd="0" destOrd="0" presId="urn:microsoft.com/office/officeart/2005/8/layout/lProcess2"/>
    <dgm:cxn modelId="{E5087FBB-32B0-40F2-8ACB-B3E3072359DF}" type="presParOf" srcId="{3069F073-E518-49A5-80A6-11A078570E59}" destId="{54B7CAC3-82F0-4C9D-A186-BA0FBF7E2343}" srcOrd="1" destOrd="0" presId="urn:microsoft.com/office/officeart/2005/8/layout/lProcess2"/>
    <dgm:cxn modelId="{919828C3-7426-4A13-83C5-E6A3D085411A}" type="presParOf" srcId="{3069F073-E518-49A5-80A6-11A078570E59}" destId="{3D97DFFC-55CE-4512-A8F6-67F420122F2B}" srcOrd="2" destOrd="0" presId="urn:microsoft.com/office/officeart/2005/8/layout/lProcess2"/>
    <dgm:cxn modelId="{276DE1B8-93CB-4C93-883A-5C03E9BB6D66}" type="presParOf" srcId="{3069F073-E518-49A5-80A6-11A078570E59}" destId="{6AAE941C-278F-4F6A-AA62-BFF8929E0E7B}" srcOrd="3" destOrd="0" presId="urn:microsoft.com/office/officeart/2005/8/layout/lProcess2"/>
    <dgm:cxn modelId="{66159982-0B1C-406D-8591-BA506C60AB45}" type="presParOf" srcId="{3069F073-E518-49A5-80A6-11A078570E59}" destId="{CBE85463-13DE-408B-AE3A-6C3CC08F77AB}" srcOrd="4" destOrd="0" presId="urn:microsoft.com/office/officeart/2005/8/layout/lProcess2"/>
    <dgm:cxn modelId="{9A78BB41-7F24-4A8C-A837-70B762DE8486}" type="presParOf" srcId="{C09404CE-F4B5-4DB2-9DE1-202839726A7C}" destId="{55D3EC0A-A8EA-4CE2-B3D1-5EC8027D0D26}" srcOrd="3" destOrd="0" presId="urn:microsoft.com/office/officeart/2005/8/layout/lProcess2"/>
    <dgm:cxn modelId="{FE0FE758-DC0F-43E0-8620-46B32877DFC4}" type="presParOf" srcId="{C09404CE-F4B5-4DB2-9DE1-202839726A7C}" destId="{22693A03-1FFF-40FC-B523-09090830ECF1}" srcOrd="4" destOrd="0" presId="urn:microsoft.com/office/officeart/2005/8/layout/lProcess2"/>
    <dgm:cxn modelId="{8062F356-B9DA-48B9-A4BB-3E1BAE8851DA}" type="presParOf" srcId="{22693A03-1FFF-40FC-B523-09090830ECF1}" destId="{9D369CCF-6626-4BA6-AA2C-F192488B9794}" srcOrd="0" destOrd="0" presId="urn:microsoft.com/office/officeart/2005/8/layout/lProcess2"/>
    <dgm:cxn modelId="{AF1A6195-FAD7-445A-B8F6-47AB41F285EC}" type="presParOf" srcId="{22693A03-1FFF-40FC-B523-09090830ECF1}" destId="{E1813AA3-0028-4342-9BF9-B04000BAA0C2}" srcOrd="1" destOrd="0" presId="urn:microsoft.com/office/officeart/2005/8/layout/lProcess2"/>
    <dgm:cxn modelId="{CC990DD4-7292-4100-8505-CBA193454DFC}" type="presParOf" srcId="{22693A03-1FFF-40FC-B523-09090830ECF1}" destId="{4F019B33-3C9B-4D53-B10C-1565E2619936}" srcOrd="2" destOrd="0" presId="urn:microsoft.com/office/officeart/2005/8/layout/lProcess2"/>
    <dgm:cxn modelId="{BDE1F796-254C-4956-8A55-08FB1F32960B}" type="presParOf" srcId="{4F019B33-3C9B-4D53-B10C-1565E2619936}" destId="{C78BA37A-5A60-40B7-BABA-A0BB503C3888}" srcOrd="0" destOrd="0" presId="urn:microsoft.com/office/officeart/2005/8/layout/lProcess2"/>
    <dgm:cxn modelId="{02214A5B-F13A-4048-9EF7-E5877E6B712D}" type="presParOf" srcId="{C78BA37A-5A60-40B7-BABA-A0BB503C3888}" destId="{E57A556E-DB76-4D3B-9FD2-016C6AC56A46}" srcOrd="0" destOrd="0" presId="urn:microsoft.com/office/officeart/2005/8/layout/lProcess2"/>
    <dgm:cxn modelId="{445A1192-0FF2-457A-95CD-63B9C1577581}" type="presParOf" srcId="{C78BA37A-5A60-40B7-BABA-A0BB503C3888}" destId="{D983AC89-AC23-440B-9F54-B46EA4D4AADC}" srcOrd="1" destOrd="0" presId="urn:microsoft.com/office/officeart/2005/8/layout/lProcess2"/>
    <dgm:cxn modelId="{2475D52D-57A6-4B0B-A6D1-0E03C854BFB8}" type="presParOf" srcId="{C78BA37A-5A60-40B7-BABA-A0BB503C3888}" destId="{FDA79D99-EA5A-4F43-AADA-C4E4C9B188B0}" srcOrd="2" destOrd="0" presId="urn:microsoft.com/office/officeart/2005/8/layout/lProcess2"/>
    <dgm:cxn modelId="{830EC77C-F513-425D-B577-4139C32E17FD}" type="presParOf" srcId="{C78BA37A-5A60-40B7-BABA-A0BB503C3888}" destId="{54495A33-51F7-497E-AE92-EA4D0ADF9351}" srcOrd="3" destOrd="0" presId="urn:microsoft.com/office/officeart/2005/8/layout/lProcess2"/>
    <dgm:cxn modelId="{8E5FB69E-B661-4E5F-AE65-2D2472143D5D}" type="presParOf" srcId="{C78BA37A-5A60-40B7-BABA-A0BB503C3888}" destId="{6A1E21C6-FCC1-44CF-80F3-E9139BDD85D0}"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75980-91BD-48D3-B8B7-588163FC0265}">
      <dsp:nvSpPr>
        <dsp:cNvPr id="0" name=""/>
        <dsp:cNvSpPr/>
      </dsp:nvSpPr>
      <dsp:spPr>
        <a:xfrm>
          <a:off x="0" y="644"/>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1B0B7-7DF4-4C07-B0D4-52CCC528F998}">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5DA054-56E6-486D-A9EE-6CFA5FF25E3A}">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022350">
            <a:lnSpc>
              <a:spcPct val="90000"/>
            </a:lnSpc>
            <a:spcBef>
              <a:spcPct val="0"/>
            </a:spcBef>
            <a:spcAft>
              <a:spcPct val="35000"/>
            </a:spcAft>
            <a:buNone/>
          </a:pPr>
          <a:r>
            <a:rPr lang="en-AU" sz="2300" b="0" i="0" kern="1200" dirty="0">
              <a:latin typeface="Times New Roman" panose="02020603050405020304" pitchFamily="18" charset="0"/>
              <a:cs typeface="Times New Roman" panose="02020603050405020304" pitchFamily="18" charset="0"/>
            </a:rPr>
            <a:t>Tuesday 11:00-13:00, </a:t>
          </a:r>
        </a:p>
        <a:p>
          <a:pPr marL="0" lvl="0" indent="0" algn="l" defTabSz="1022350">
            <a:lnSpc>
              <a:spcPct val="90000"/>
            </a:lnSpc>
            <a:spcBef>
              <a:spcPct val="0"/>
            </a:spcBef>
            <a:spcAft>
              <a:spcPct val="35000"/>
            </a:spcAft>
            <a:buNone/>
          </a:pPr>
          <a:r>
            <a:rPr lang="en-AU" sz="2300" b="0" i="0" kern="1200" dirty="0">
              <a:latin typeface="Times New Roman" panose="02020603050405020304" pitchFamily="18" charset="0"/>
              <a:cs typeface="Times New Roman" panose="02020603050405020304" pitchFamily="18" charset="0"/>
            </a:rPr>
            <a:t>Theatrette 100, </a:t>
          </a:r>
        </a:p>
        <a:p>
          <a:pPr marL="0" lvl="0" indent="0" algn="l" defTabSz="1022350">
            <a:lnSpc>
              <a:spcPct val="90000"/>
            </a:lnSpc>
            <a:spcBef>
              <a:spcPct val="0"/>
            </a:spcBef>
            <a:spcAft>
              <a:spcPct val="35000"/>
            </a:spcAft>
            <a:buNone/>
          </a:pPr>
          <a:r>
            <a:rPr lang="en-AU" sz="2300" b="0" i="0" kern="1200" dirty="0">
              <a:latin typeface="Times New Roman" panose="02020603050405020304" pitchFamily="18" charset="0"/>
              <a:cs typeface="Times New Roman" panose="02020603050405020304" pitchFamily="18" charset="0"/>
            </a:rPr>
            <a:t>14SCO</a:t>
          </a:r>
          <a:endParaRPr lang="en-US" sz="2300" kern="1200" dirty="0">
            <a:latin typeface="Times New Roman" panose="02020603050405020304" pitchFamily="18" charset="0"/>
            <a:cs typeface="Times New Roman" panose="02020603050405020304" pitchFamily="18" charset="0"/>
          </a:endParaRPr>
        </a:p>
      </dsp:txBody>
      <dsp:txXfrm>
        <a:off x="1740935" y="644"/>
        <a:ext cx="4410627" cy="1507303"/>
      </dsp:txXfrm>
    </dsp:sp>
    <dsp:sp modelId="{C52A379D-B277-4ED5-8E05-BD146990F3E1}">
      <dsp:nvSpPr>
        <dsp:cNvPr id="0" name=""/>
        <dsp:cNvSpPr/>
      </dsp:nvSpPr>
      <dsp:spPr>
        <a:xfrm>
          <a:off x="0" y="1884773"/>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46D27-DF83-4605-8D64-6B70017DD236}">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FB88CD-EEC7-4C58-A6F2-B61BCAF5F66A}">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022350">
            <a:lnSpc>
              <a:spcPct val="90000"/>
            </a:lnSpc>
            <a:spcBef>
              <a:spcPct val="0"/>
            </a:spcBef>
            <a:spcAft>
              <a:spcPct val="35000"/>
            </a:spcAft>
            <a:buNone/>
          </a:pPr>
          <a:r>
            <a:rPr lang="en-AU" sz="2300" b="0" i="0" kern="1200" dirty="0">
              <a:latin typeface="Times New Roman" panose="02020603050405020304" pitchFamily="18" charset="0"/>
              <a:cs typeface="Times New Roman" panose="02020603050405020304" pitchFamily="18" charset="0"/>
            </a:rPr>
            <a:t>2 hours on campus.</a:t>
          </a:r>
        </a:p>
        <a:p>
          <a:pPr marL="0" lvl="0" indent="0" algn="l" defTabSz="1022350">
            <a:lnSpc>
              <a:spcPct val="90000"/>
            </a:lnSpc>
            <a:spcBef>
              <a:spcPct val="0"/>
            </a:spcBef>
            <a:spcAft>
              <a:spcPct val="35000"/>
            </a:spcAft>
            <a:buNone/>
          </a:pPr>
          <a:r>
            <a:rPr lang="en-AU" sz="2300" b="0" i="0" kern="1200" dirty="0">
              <a:latin typeface="Times New Roman" panose="02020603050405020304" pitchFamily="18" charset="0"/>
              <a:cs typeface="Times New Roman" panose="02020603050405020304" pitchFamily="18" charset="0"/>
            </a:rPr>
            <a:t>Recordings available in </a:t>
          </a:r>
          <a:r>
            <a:rPr lang="en-AU" sz="2300" b="0" i="0" kern="1200" dirty="0" err="1">
              <a:latin typeface="Times New Roman" panose="02020603050405020304" pitchFamily="18" charset="0"/>
              <a:cs typeface="Times New Roman" panose="02020603050405020304" pitchFamily="18" charset="0"/>
            </a:rPr>
            <a:t>iLearn</a:t>
          </a:r>
          <a:r>
            <a:rPr lang="en-AU" sz="2300" b="0" i="0" kern="1200" dirty="0">
              <a:latin typeface="Times New Roman" panose="02020603050405020304" pitchFamily="18" charset="0"/>
              <a:cs typeface="Times New Roman" panose="02020603050405020304" pitchFamily="18" charset="0"/>
            </a:rPr>
            <a:t>.</a:t>
          </a:r>
          <a:endParaRPr lang="en-US" sz="2300" kern="1200" dirty="0">
            <a:latin typeface="Times New Roman" panose="02020603050405020304" pitchFamily="18" charset="0"/>
            <a:cs typeface="Times New Roman" panose="02020603050405020304" pitchFamily="18" charset="0"/>
          </a:endParaRPr>
        </a:p>
      </dsp:txBody>
      <dsp:txXfrm>
        <a:off x="1740935" y="1884773"/>
        <a:ext cx="4410627" cy="1507303"/>
      </dsp:txXfrm>
    </dsp:sp>
    <dsp:sp modelId="{578B58BE-8C9F-4B23-B2B4-BAD2316A4B83}">
      <dsp:nvSpPr>
        <dsp:cNvPr id="0" name=""/>
        <dsp:cNvSpPr/>
      </dsp:nvSpPr>
      <dsp:spPr>
        <a:xfrm>
          <a:off x="0" y="3768902"/>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095C26-1509-42D4-80C7-810EF0ADCF47}">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0A2407-721B-4889-BE78-995E475A7779}">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022350">
            <a:lnSpc>
              <a:spcPct val="90000"/>
            </a:lnSpc>
            <a:spcBef>
              <a:spcPct val="0"/>
            </a:spcBef>
            <a:spcAft>
              <a:spcPct val="35000"/>
            </a:spcAft>
            <a:buNone/>
          </a:pPr>
          <a:r>
            <a:rPr lang="en-AU" sz="2300" kern="1200" dirty="0">
              <a:latin typeface="Times New Roman" panose="02020603050405020304" pitchFamily="18" charset="0"/>
              <a:cs typeface="Times New Roman" panose="02020603050405020304" pitchFamily="18" charset="0"/>
            </a:rPr>
            <a:t>Consultations: By appointment only</a:t>
          </a:r>
          <a:endParaRPr lang="en-US" sz="2300" kern="1200" dirty="0">
            <a:latin typeface="Times New Roman" panose="02020603050405020304" pitchFamily="18" charset="0"/>
            <a:cs typeface="Times New Roman" panose="02020603050405020304" pitchFamily="18" charset="0"/>
          </a:endParaRPr>
        </a:p>
      </dsp:txBody>
      <dsp:txXfrm>
        <a:off x="1740935" y="3768902"/>
        <a:ext cx="4410627" cy="1507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75980-91BD-48D3-B8B7-588163FC0265}">
      <dsp:nvSpPr>
        <dsp:cNvPr id="0" name=""/>
        <dsp:cNvSpPr/>
      </dsp:nvSpPr>
      <dsp:spPr>
        <a:xfrm>
          <a:off x="0" y="0"/>
          <a:ext cx="6151562" cy="15438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1B0B7-7DF4-4C07-B0D4-52CCC528F998}">
      <dsp:nvSpPr>
        <dsp:cNvPr id="0" name=""/>
        <dsp:cNvSpPr/>
      </dsp:nvSpPr>
      <dsp:spPr>
        <a:xfrm>
          <a:off x="467014" y="350755"/>
          <a:ext cx="849947" cy="849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5DA054-56E6-486D-A9EE-6CFA5FF25E3A}">
      <dsp:nvSpPr>
        <dsp:cNvPr id="0" name=""/>
        <dsp:cNvSpPr/>
      </dsp:nvSpPr>
      <dsp:spPr>
        <a:xfrm>
          <a:off x="1783977" y="3389"/>
          <a:ext cx="4154565" cy="154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51" tIns="163551" rIns="163551" bIns="163551" numCol="1" spcCol="1270" anchor="ctr" anchorCtr="0">
          <a:noAutofit/>
        </a:bodyPr>
        <a:lstStyle/>
        <a:p>
          <a:pPr marL="0" lvl="0" indent="0" algn="l" defTabSz="977900">
            <a:lnSpc>
              <a:spcPct val="90000"/>
            </a:lnSpc>
            <a:spcBef>
              <a:spcPct val="0"/>
            </a:spcBef>
            <a:spcAft>
              <a:spcPct val="35000"/>
            </a:spcAft>
            <a:buNone/>
          </a:pPr>
          <a:r>
            <a:rPr lang="en-AU" sz="2200" b="0" i="0" kern="1200" dirty="0">
              <a:latin typeface="Times New Roman" panose="02020603050405020304" pitchFamily="18" charset="0"/>
              <a:cs typeface="Times New Roman" panose="02020603050405020304" pitchFamily="18" charset="0"/>
            </a:rPr>
            <a:t>1. Tuesday 13:00-15:00, </a:t>
          </a:r>
        </a:p>
        <a:p>
          <a:pPr marL="0" lvl="0" indent="0" algn="l" defTabSz="977900">
            <a:lnSpc>
              <a:spcPct val="90000"/>
            </a:lnSpc>
            <a:spcBef>
              <a:spcPct val="0"/>
            </a:spcBef>
            <a:spcAft>
              <a:spcPct val="35000"/>
            </a:spcAft>
            <a:buNone/>
          </a:pPr>
          <a:r>
            <a:rPr lang="en-AU" sz="2200" b="0" i="0" kern="1200" dirty="0">
              <a:latin typeface="Times New Roman" panose="02020603050405020304" pitchFamily="18" charset="0"/>
              <a:cs typeface="Times New Roman" panose="02020603050405020304" pitchFamily="18" charset="0"/>
            </a:rPr>
            <a:t>2. Wednesday 16:00-18:00, </a:t>
          </a:r>
        </a:p>
        <a:p>
          <a:pPr marL="0" lvl="0" indent="0" algn="l" defTabSz="977900">
            <a:lnSpc>
              <a:spcPct val="90000"/>
            </a:lnSpc>
            <a:spcBef>
              <a:spcPct val="0"/>
            </a:spcBef>
            <a:spcAft>
              <a:spcPct val="35000"/>
            </a:spcAft>
            <a:buNone/>
          </a:pPr>
          <a:r>
            <a:rPr lang="en-AU" sz="2200" b="0" i="0" kern="1200" dirty="0">
              <a:latin typeface="Times New Roman" panose="02020603050405020304" pitchFamily="18" charset="0"/>
              <a:cs typeface="Times New Roman" panose="02020603050405020304" pitchFamily="18" charset="0"/>
            </a:rPr>
            <a:t>102 Active Learning Space, </a:t>
          </a:r>
        </a:p>
        <a:p>
          <a:pPr marL="0" lvl="0" indent="0" algn="l" defTabSz="977900">
            <a:lnSpc>
              <a:spcPct val="90000"/>
            </a:lnSpc>
            <a:spcBef>
              <a:spcPct val="0"/>
            </a:spcBef>
            <a:spcAft>
              <a:spcPct val="35000"/>
            </a:spcAft>
            <a:buNone/>
          </a:pPr>
          <a:r>
            <a:rPr lang="en-AU" sz="2200" b="0" i="0" kern="1200" dirty="0">
              <a:latin typeface="Times New Roman" panose="02020603050405020304" pitchFamily="18" charset="0"/>
              <a:cs typeface="Times New Roman" panose="02020603050405020304" pitchFamily="18" charset="0"/>
            </a:rPr>
            <a:t>4 Research Park Drive</a:t>
          </a:r>
          <a:endParaRPr lang="en-US" sz="2200" kern="1200" dirty="0">
            <a:latin typeface="Times New Roman" panose="02020603050405020304" pitchFamily="18" charset="0"/>
            <a:cs typeface="Times New Roman" panose="02020603050405020304" pitchFamily="18" charset="0"/>
          </a:endParaRPr>
        </a:p>
      </dsp:txBody>
      <dsp:txXfrm>
        <a:off x="1783977" y="3389"/>
        <a:ext cx="4154565" cy="1545359"/>
      </dsp:txXfrm>
    </dsp:sp>
    <dsp:sp modelId="{C52A379D-B277-4ED5-8E05-BD146990F3E1}">
      <dsp:nvSpPr>
        <dsp:cNvPr id="0" name=""/>
        <dsp:cNvSpPr/>
      </dsp:nvSpPr>
      <dsp:spPr>
        <a:xfrm>
          <a:off x="0" y="1865745"/>
          <a:ext cx="6151562" cy="15438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46D27-DF83-4605-8D64-6B70017DD236}">
      <dsp:nvSpPr>
        <dsp:cNvPr id="0" name=""/>
        <dsp:cNvSpPr/>
      </dsp:nvSpPr>
      <dsp:spPr>
        <a:xfrm>
          <a:off x="467014" y="2213111"/>
          <a:ext cx="849947" cy="849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FB88CD-EEC7-4C58-A6F2-B61BCAF5F66A}">
      <dsp:nvSpPr>
        <dsp:cNvPr id="0" name=""/>
        <dsp:cNvSpPr/>
      </dsp:nvSpPr>
      <dsp:spPr>
        <a:xfrm>
          <a:off x="1783977" y="1865745"/>
          <a:ext cx="4154565" cy="154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51" tIns="163551" rIns="163551" bIns="163551"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2 hours on campus,</a:t>
          </a:r>
        </a:p>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No recordings</a:t>
          </a:r>
        </a:p>
      </dsp:txBody>
      <dsp:txXfrm>
        <a:off x="1783977" y="1865745"/>
        <a:ext cx="4154565" cy="1545359"/>
      </dsp:txXfrm>
    </dsp:sp>
    <dsp:sp modelId="{578B58BE-8C9F-4B23-B2B4-BAD2316A4B83}">
      <dsp:nvSpPr>
        <dsp:cNvPr id="0" name=""/>
        <dsp:cNvSpPr/>
      </dsp:nvSpPr>
      <dsp:spPr>
        <a:xfrm>
          <a:off x="0" y="3728101"/>
          <a:ext cx="6151562" cy="15438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095C26-1509-42D4-80C7-810EF0ADCF47}">
      <dsp:nvSpPr>
        <dsp:cNvPr id="0" name=""/>
        <dsp:cNvSpPr/>
      </dsp:nvSpPr>
      <dsp:spPr>
        <a:xfrm>
          <a:off x="467014" y="4075467"/>
          <a:ext cx="849947" cy="849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0A2407-721B-4889-BE78-995E475A7779}">
      <dsp:nvSpPr>
        <dsp:cNvPr id="0" name=""/>
        <dsp:cNvSpPr/>
      </dsp:nvSpPr>
      <dsp:spPr>
        <a:xfrm>
          <a:off x="1783977" y="3728101"/>
          <a:ext cx="4154565" cy="154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51" tIns="163551" rIns="163551" bIns="163551" numCol="1" spcCol="1270" anchor="ctr" anchorCtr="0">
          <a:noAutofit/>
        </a:bodyPr>
        <a:lstStyle/>
        <a:p>
          <a:pPr marL="0" lvl="0" indent="0" algn="l" defTabSz="977900">
            <a:lnSpc>
              <a:spcPct val="90000"/>
            </a:lnSpc>
            <a:spcBef>
              <a:spcPct val="0"/>
            </a:spcBef>
            <a:spcAft>
              <a:spcPct val="35000"/>
            </a:spcAft>
            <a:buNone/>
          </a:pPr>
          <a:r>
            <a:rPr lang="en-AU" sz="2200" kern="1200" dirty="0">
              <a:latin typeface="Times New Roman" panose="02020603050405020304" pitchFamily="18" charset="0"/>
              <a:cs typeface="Times New Roman" panose="02020603050405020304" pitchFamily="18" charset="0"/>
            </a:rPr>
            <a:t>Consultations: By appointment only</a:t>
          </a:r>
          <a:endParaRPr lang="en-US" sz="2200" kern="1200" dirty="0">
            <a:latin typeface="Times New Roman" panose="02020603050405020304" pitchFamily="18" charset="0"/>
            <a:cs typeface="Times New Roman" panose="02020603050405020304" pitchFamily="18" charset="0"/>
          </a:endParaRPr>
        </a:p>
      </dsp:txBody>
      <dsp:txXfrm>
        <a:off x="1783977" y="3728101"/>
        <a:ext cx="4154565" cy="1545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C8CE9-54D0-4AAC-86FD-D77F8AA14580}">
      <dsp:nvSpPr>
        <dsp:cNvPr id="0" name=""/>
        <dsp:cNvSpPr/>
      </dsp:nvSpPr>
      <dsp:spPr>
        <a:xfrm>
          <a:off x="532205" y="0"/>
          <a:ext cx="3372304" cy="337230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Applied AI</a:t>
          </a:r>
        </a:p>
      </dsp:txBody>
      <dsp:txXfrm>
        <a:off x="1629047" y="168615"/>
        <a:ext cx="1178620" cy="505845"/>
      </dsp:txXfrm>
    </dsp:sp>
    <dsp:sp modelId="{687B976F-9B04-4A59-8CCC-AB53F8DA7BAB}">
      <dsp:nvSpPr>
        <dsp:cNvPr id="0" name=""/>
        <dsp:cNvSpPr/>
      </dsp:nvSpPr>
      <dsp:spPr>
        <a:xfrm>
          <a:off x="941021" y="843075"/>
          <a:ext cx="2529228" cy="2529228"/>
        </a:xfrm>
        <a:prstGeom prst="ellipse">
          <a:avLst/>
        </a:prstGeom>
        <a:solidFill>
          <a:schemeClr val="accent5">
            <a:hueOff val="-119936"/>
            <a:satOff val="-4449"/>
            <a:lumOff val="7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ML</a:t>
          </a:r>
        </a:p>
      </dsp:txBody>
      <dsp:txXfrm>
        <a:off x="1616325" y="1001152"/>
        <a:ext cx="1178620" cy="474230"/>
      </dsp:txXfrm>
    </dsp:sp>
    <dsp:sp modelId="{DD7BC363-0C52-4327-B7A5-207661321AD8}">
      <dsp:nvSpPr>
        <dsp:cNvPr id="0" name=""/>
        <dsp:cNvSpPr/>
      </dsp:nvSpPr>
      <dsp:spPr>
        <a:xfrm>
          <a:off x="1375281" y="1686152"/>
          <a:ext cx="1686152" cy="1686152"/>
        </a:xfrm>
        <a:prstGeom prst="ellipse">
          <a:avLst/>
        </a:prstGeom>
        <a:solidFill>
          <a:schemeClr val="accent5">
            <a:hueOff val="-239873"/>
            <a:satOff val="-8897"/>
            <a:lumOff val="1411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DL</a:t>
          </a:r>
        </a:p>
      </dsp:txBody>
      <dsp:txXfrm>
        <a:off x="1622212" y="2107690"/>
        <a:ext cx="1192289" cy="843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C8CE9-54D0-4AAC-86FD-D77F8AA14580}">
      <dsp:nvSpPr>
        <dsp:cNvPr id="0" name=""/>
        <dsp:cNvSpPr/>
      </dsp:nvSpPr>
      <dsp:spPr>
        <a:xfrm>
          <a:off x="532205" y="0"/>
          <a:ext cx="3372304" cy="337230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Applied AI</a:t>
          </a:r>
        </a:p>
      </dsp:txBody>
      <dsp:txXfrm>
        <a:off x="1629047" y="168615"/>
        <a:ext cx="1178620" cy="505845"/>
      </dsp:txXfrm>
    </dsp:sp>
    <dsp:sp modelId="{687B976F-9B04-4A59-8CCC-AB53F8DA7BAB}">
      <dsp:nvSpPr>
        <dsp:cNvPr id="0" name=""/>
        <dsp:cNvSpPr/>
      </dsp:nvSpPr>
      <dsp:spPr>
        <a:xfrm>
          <a:off x="941021" y="843075"/>
          <a:ext cx="2529228" cy="2529228"/>
        </a:xfrm>
        <a:prstGeom prst="ellipse">
          <a:avLst/>
        </a:prstGeom>
        <a:solidFill>
          <a:schemeClr val="accent5">
            <a:hueOff val="-119936"/>
            <a:satOff val="-4449"/>
            <a:lumOff val="7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ML</a:t>
          </a:r>
        </a:p>
      </dsp:txBody>
      <dsp:txXfrm>
        <a:off x="1616325" y="1001152"/>
        <a:ext cx="1178620" cy="474230"/>
      </dsp:txXfrm>
    </dsp:sp>
    <dsp:sp modelId="{DD7BC363-0C52-4327-B7A5-207661321AD8}">
      <dsp:nvSpPr>
        <dsp:cNvPr id="0" name=""/>
        <dsp:cNvSpPr/>
      </dsp:nvSpPr>
      <dsp:spPr>
        <a:xfrm>
          <a:off x="1375281" y="1686152"/>
          <a:ext cx="1686152" cy="1686152"/>
        </a:xfrm>
        <a:prstGeom prst="ellipse">
          <a:avLst/>
        </a:prstGeom>
        <a:solidFill>
          <a:schemeClr val="accent5">
            <a:hueOff val="-239873"/>
            <a:satOff val="-8897"/>
            <a:lumOff val="1411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latin typeface="Times New Roman" panose="02020603050405020304" pitchFamily="18" charset="0"/>
              <a:cs typeface="Times New Roman" panose="02020603050405020304" pitchFamily="18" charset="0"/>
            </a:rPr>
            <a:t>DL</a:t>
          </a:r>
        </a:p>
      </dsp:txBody>
      <dsp:txXfrm>
        <a:off x="1622212" y="2107690"/>
        <a:ext cx="1192289" cy="8430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72593-5520-4C2D-8324-A7BB94B87D17}">
      <dsp:nvSpPr>
        <dsp:cNvPr id="0" name=""/>
        <dsp:cNvSpPr/>
      </dsp:nvSpPr>
      <dsp:spPr>
        <a:xfrm>
          <a:off x="1308" y="0"/>
          <a:ext cx="3401962" cy="428166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dirty="0">
              <a:latin typeface="Times New Roman" panose="02020603050405020304" pitchFamily="18" charset="0"/>
              <a:cs typeface="Times New Roman" panose="02020603050405020304" pitchFamily="18" charset="0"/>
            </a:rPr>
            <a:t>Role of CV</a:t>
          </a:r>
        </a:p>
      </dsp:txBody>
      <dsp:txXfrm>
        <a:off x="1308" y="0"/>
        <a:ext cx="3401962" cy="1284499"/>
      </dsp:txXfrm>
    </dsp:sp>
    <dsp:sp modelId="{136EDAF8-25F5-42AD-8B02-637B47412004}">
      <dsp:nvSpPr>
        <dsp:cNvPr id="0" name=""/>
        <dsp:cNvSpPr/>
      </dsp:nvSpPr>
      <dsp:spPr>
        <a:xfrm>
          <a:off x="341504" y="1284865"/>
          <a:ext cx="2721570" cy="841175"/>
        </a:xfrm>
        <a:prstGeom prst="roundRect">
          <a:avLst>
            <a:gd name="adj" fmla="val 10000"/>
          </a:avLst>
        </a:prstGeom>
        <a:solidFill>
          <a:schemeClr val="accent5">
            <a:alpha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Revolutionize industries </a:t>
          </a:r>
          <a:endParaRPr lang="en-AU" sz="2400" kern="1200" dirty="0">
            <a:latin typeface="Times New Roman" panose="02020603050405020304" pitchFamily="18" charset="0"/>
            <a:cs typeface="Times New Roman" panose="02020603050405020304" pitchFamily="18" charset="0"/>
          </a:endParaRPr>
        </a:p>
      </dsp:txBody>
      <dsp:txXfrm>
        <a:off x="366141" y="1309502"/>
        <a:ext cx="2672296" cy="791901"/>
      </dsp:txXfrm>
    </dsp:sp>
    <dsp:sp modelId="{08B41521-80DF-4885-801C-FABE2CE8229E}">
      <dsp:nvSpPr>
        <dsp:cNvPr id="0" name=""/>
        <dsp:cNvSpPr/>
      </dsp:nvSpPr>
      <dsp:spPr>
        <a:xfrm>
          <a:off x="341504" y="2255452"/>
          <a:ext cx="2721570" cy="841175"/>
        </a:xfrm>
        <a:prstGeom prst="roundRect">
          <a:avLst>
            <a:gd name="adj" fmla="val 10000"/>
          </a:avLst>
        </a:prstGeom>
        <a:solidFill>
          <a:schemeClr val="accent5">
            <a:alpha val="84286"/>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Streamline operations</a:t>
          </a:r>
          <a:endParaRPr lang="en-AU" sz="2400" kern="1200" dirty="0">
            <a:latin typeface="Times New Roman" panose="02020603050405020304" pitchFamily="18" charset="0"/>
            <a:cs typeface="Times New Roman" panose="02020603050405020304" pitchFamily="18" charset="0"/>
          </a:endParaRPr>
        </a:p>
      </dsp:txBody>
      <dsp:txXfrm>
        <a:off x="366141" y="2280089"/>
        <a:ext cx="2672296" cy="791901"/>
      </dsp:txXfrm>
    </dsp:sp>
    <dsp:sp modelId="{8D54D001-5BD1-48D2-B3DC-9214EA3CE767}">
      <dsp:nvSpPr>
        <dsp:cNvPr id="0" name=""/>
        <dsp:cNvSpPr/>
      </dsp:nvSpPr>
      <dsp:spPr>
        <a:xfrm>
          <a:off x="341504" y="3226040"/>
          <a:ext cx="2721570" cy="841175"/>
        </a:xfrm>
        <a:prstGeom prst="roundRect">
          <a:avLst>
            <a:gd name="adj" fmla="val 10000"/>
          </a:avLst>
        </a:prstGeom>
        <a:solidFill>
          <a:schemeClr val="accent5">
            <a:alpha val="78571"/>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Address complex challenges</a:t>
          </a:r>
          <a:endParaRPr lang="en-AU" sz="2400" kern="1200" dirty="0">
            <a:latin typeface="Times New Roman" panose="02020603050405020304" pitchFamily="18" charset="0"/>
            <a:cs typeface="Times New Roman" panose="02020603050405020304" pitchFamily="18" charset="0"/>
          </a:endParaRPr>
        </a:p>
      </dsp:txBody>
      <dsp:txXfrm>
        <a:off x="366141" y="3250677"/>
        <a:ext cx="2672296" cy="791901"/>
      </dsp:txXfrm>
    </dsp:sp>
    <dsp:sp modelId="{9FABE29C-7FE5-4304-8089-C1F6431F8AC6}">
      <dsp:nvSpPr>
        <dsp:cNvPr id="0" name=""/>
        <dsp:cNvSpPr/>
      </dsp:nvSpPr>
      <dsp:spPr>
        <a:xfrm>
          <a:off x="3658418" y="0"/>
          <a:ext cx="3401962" cy="428166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dirty="0">
              <a:latin typeface="Times New Roman" panose="02020603050405020304" pitchFamily="18" charset="0"/>
              <a:cs typeface="Times New Roman" panose="02020603050405020304" pitchFamily="18" charset="0"/>
            </a:rPr>
            <a:t>Open Discussion</a:t>
          </a:r>
        </a:p>
      </dsp:txBody>
      <dsp:txXfrm>
        <a:off x="3658418" y="0"/>
        <a:ext cx="3401962" cy="1284499"/>
      </dsp:txXfrm>
    </dsp:sp>
    <dsp:sp modelId="{1D230CB9-CF97-400D-B362-4400A37CD8D4}">
      <dsp:nvSpPr>
        <dsp:cNvPr id="0" name=""/>
        <dsp:cNvSpPr/>
      </dsp:nvSpPr>
      <dsp:spPr>
        <a:xfrm>
          <a:off x="3998614" y="1284865"/>
          <a:ext cx="2721570" cy="841175"/>
        </a:xfrm>
        <a:prstGeom prst="roundRect">
          <a:avLst>
            <a:gd name="adj" fmla="val 10000"/>
          </a:avLst>
        </a:prstGeom>
        <a:solidFill>
          <a:schemeClr val="accent3">
            <a:alpha val="72857"/>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Ethical concerns in CV</a:t>
          </a:r>
        </a:p>
      </dsp:txBody>
      <dsp:txXfrm>
        <a:off x="4023251" y="1309502"/>
        <a:ext cx="2672296" cy="791901"/>
      </dsp:txXfrm>
    </dsp:sp>
    <dsp:sp modelId="{3D97DFFC-55CE-4512-A8F6-67F420122F2B}">
      <dsp:nvSpPr>
        <dsp:cNvPr id="0" name=""/>
        <dsp:cNvSpPr/>
      </dsp:nvSpPr>
      <dsp:spPr>
        <a:xfrm>
          <a:off x="3998614" y="2255452"/>
          <a:ext cx="2721570" cy="841175"/>
        </a:xfrm>
        <a:prstGeom prst="roundRect">
          <a:avLst>
            <a:gd name="adj" fmla="val 10000"/>
          </a:avLst>
        </a:prstGeom>
        <a:solidFill>
          <a:schemeClr val="accent3">
            <a:alpha val="67143"/>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What is the future direction of CV?</a:t>
          </a:r>
        </a:p>
      </dsp:txBody>
      <dsp:txXfrm>
        <a:off x="4023251" y="2280089"/>
        <a:ext cx="2672296" cy="791901"/>
      </dsp:txXfrm>
    </dsp:sp>
    <dsp:sp modelId="{CBE85463-13DE-408B-AE3A-6C3CC08F77AB}">
      <dsp:nvSpPr>
        <dsp:cNvPr id="0" name=""/>
        <dsp:cNvSpPr/>
      </dsp:nvSpPr>
      <dsp:spPr>
        <a:xfrm>
          <a:off x="3998614" y="3226040"/>
          <a:ext cx="2721570" cy="841175"/>
        </a:xfrm>
        <a:prstGeom prst="roundRect">
          <a:avLst>
            <a:gd name="adj" fmla="val 10000"/>
          </a:avLst>
        </a:prstGeom>
        <a:solidFill>
          <a:schemeClr val="accent3">
            <a:alpha val="67143"/>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Can CV be superior to Humans?</a:t>
          </a:r>
        </a:p>
      </dsp:txBody>
      <dsp:txXfrm>
        <a:off x="4023251" y="3250677"/>
        <a:ext cx="2672296" cy="791901"/>
      </dsp:txXfrm>
    </dsp:sp>
    <dsp:sp modelId="{9D369CCF-6626-4BA6-AA2C-F192488B9794}">
      <dsp:nvSpPr>
        <dsp:cNvPr id="0" name=""/>
        <dsp:cNvSpPr/>
      </dsp:nvSpPr>
      <dsp:spPr>
        <a:xfrm>
          <a:off x="7316837" y="0"/>
          <a:ext cx="3401962" cy="428166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dirty="0">
              <a:latin typeface="Times New Roman" panose="02020603050405020304" pitchFamily="18" charset="0"/>
              <a:cs typeface="Times New Roman" panose="02020603050405020304" pitchFamily="18" charset="0"/>
            </a:rPr>
            <a:t>Expected Outcome</a:t>
          </a:r>
        </a:p>
      </dsp:txBody>
      <dsp:txXfrm>
        <a:off x="7316837" y="0"/>
        <a:ext cx="3401962" cy="1284499"/>
      </dsp:txXfrm>
    </dsp:sp>
    <dsp:sp modelId="{E57A556E-DB76-4D3B-9FD2-016C6AC56A46}">
      <dsp:nvSpPr>
        <dsp:cNvPr id="0" name=""/>
        <dsp:cNvSpPr/>
      </dsp:nvSpPr>
      <dsp:spPr>
        <a:xfrm>
          <a:off x="7655724" y="1284865"/>
          <a:ext cx="2721570" cy="841175"/>
        </a:xfrm>
        <a:prstGeom prst="roundRect">
          <a:avLst>
            <a:gd name="adj" fmla="val 10000"/>
          </a:avLst>
        </a:prstGeom>
        <a:solidFill>
          <a:schemeClr val="accent6">
            <a:alpha val="90000"/>
            <a:hueOff val="0"/>
            <a:satOff val="0"/>
            <a:lumOff val="0"/>
            <a:alphaOff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Understand key concepts in CV</a:t>
          </a:r>
        </a:p>
      </dsp:txBody>
      <dsp:txXfrm>
        <a:off x="7680361" y="1309502"/>
        <a:ext cx="2672296" cy="791901"/>
      </dsp:txXfrm>
    </dsp:sp>
    <dsp:sp modelId="{FDA79D99-EA5A-4F43-AADA-C4E4C9B188B0}">
      <dsp:nvSpPr>
        <dsp:cNvPr id="0" name=""/>
        <dsp:cNvSpPr/>
      </dsp:nvSpPr>
      <dsp:spPr>
        <a:xfrm>
          <a:off x="7655724" y="2255452"/>
          <a:ext cx="2721570" cy="841175"/>
        </a:xfrm>
        <a:prstGeom prst="roundRect">
          <a:avLst>
            <a:gd name="adj" fmla="val 10000"/>
          </a:avLst>
        </a:prstGeom>
        <a:solidFill>
          <a:schemeClr val="accent6">
            <a:alpha val="90000"/>
            <a:hueOff val="0"/>
            <a:satOff val="0"/>
            <a:lumOff val="0"/>
            <a:alpha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Learn practical tools  to implement CV</a:t>
          </a:r>
        </a:p>
      </dsp:txBody>
      <dsp:txXfrm>
        <a:off x="7680361" y="2280089"/>
        <a:ext cx="2672296" cy="791901"/>
      </dsp:txXfrm>
    </dsp:sp>
    <dsp:sp modelId="{6A1E21C6-FCC1-44CF-80F3-E9139BDD85D0}">
      <dsp:nvSpPr>
        <dsp:cNvPr id="0" name=""/>
        <dsp:cNvSpPr/>
      </dsp:nvSpPr>
      <dsp:spPr>
        <a:xfrm>
          <a:off x="7655724" y="3226040"/>
          <a:ext cx="2721570" cy="841175"/>
        </a:xfrm>
        <a:prstGeom prst="roundRect">
          <a:avLst>
            <a:gd name="adj" fmla="val 10000"/>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AU" sz="2400" kern="1200" dirty="0">
              <a:latin typeface="Times New Roman" panose="02020603050405020304" pitchFamily="18" charset="0"/>
              <a:cs typeface="Times New Roman" panose="02020603050405020304" pitchFamily="18" charset="0"/>
            </a:rPr>
            <a:t>Build your own applied CV project </a:t>
          </a:r>
        </a:p>
      </dsp:txBody>
      <dsp:txXfrm>
        <a:off x="7680361" y="3250677"/>
        <a:ext cx="2672296" cy="791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0062D-410B-4553-A1B6-F17C0665355D}" type="datetimeFigureOut">
              <a:rPr lang="en-AU" smtClean="0"/>
              <a:t>23/02/2025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CFB8B-ED80-45AE-8271-0081C7031FA8}" type="slidenum">
              <a:rPr lang="en-AU" smtClean="0"/>
              <a:t>‹#›</a:t>
            </a:fld>
            <a:endParaRPr lang="en-AU"/>
          </a:p>
        </p:txBody>
      </p:sp>
    </p:spTree>
    <p:extLst>
      <p:ext uri="{BB962C8B-B14F-4D97-AF65-F5344CB8AC3E}">
        <p14:creationId xmlns:p14="http://schemas.microsoft.com/office/powerpoint/2010/main" val="33876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55CFB8B-ED80-45AE-8271-0081C7031FA8}" type="slidenum">
              <a:rPr lang="en-AU" smtClean="0"/>
              <a:t>1</a:t>
            </a:fld>
            <a:endParaRPr lang="en-AU"/>
          </a:p>
        </p:txBody>
      </p:sp>
    </p:spTree>
    <p:extLst>
      <p:ext uri="{BB962C8B-B14F-4D97-AF65-F5344CB8AC3E}">
        <p14:creationId xmlns:p14="http://schemas.microsoft.com/office/powerpoint/2010/main" val="940471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69635"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6963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9CA79226-3062-4C97-85D7-7D1F3DCCA9DE}" type="slidenum">
              <a:rPr lang="zh-CN" altLang="en-US" smtClean="0">
                <a:latin typeface="Tahoma" pitchFamily="34" charset="0"/>
              </a:rPr>
              <a:pPr eaLnBrk="1" hangingPunct="1">
                <a:spcBef>
                  <a:spcPct val="0"/>
                </a:spcBef>
              </a:pPr>
              <a:t>31</a:t>
            </a:fld>
            <a:endParaRPr lang="en-US" altLang="zh-CN">
              <a:latin typeface="Tahoma" pitchFamily="34" charset="0"/>
            </a:endParaRPr>
          </a:p>
        </p:txBody>
      </p:sp>
      <p:sp>
        <p:nvSpPr>
          <p:cNvPr id="69637" name="Rectangle 2050"/>
          <p:cNvSpPr>
            <a:spLocks noGrp="1" noRot="1" noChangeAspect="1" noChangeArrowheads="1" noTextEdit="1"/>
          </p:cNvSpPr>
          <p:nvPr>
            <p:ph type="sldImg"/>
          </p:nvPr>
        </p:nvSpPr>
        <p:spPr>
          <a:solidFill>
            <a:srgbClr val="FFFFFF"/>
          </a:solidFill>
          <a:ln/>
        </p:spPr>
      </p:sp>
      <p:sp>
        <p:nvSpPr>
          <p:cNvPr id="69638" name="Rectangle 2051"/>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70659"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7066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9F3ADACE-F495-46F0-9D77-DA876850F4D9}" type="slidenum">
              <a:rPr lang="zh-CN" altLang="en-US" smtClean="0">
                <a:latin typeface="Tahoma" pitchFamily="34" charset="0"/>
              </a:rPr>
              <a:pPr eaLnBrk="1" hangingPunct="1">
                <a:spcBef>
                  <a:spcPct val="0"/>
                </a:spcBef>
              </a:pPr>
              <a:t>32</a:t>
            </a:fld>
            <a:endParaRPr lang="en-US" altLang="zh-CN">
              <a:latin typeface="Tahoma" pitchFamily="34" charset="0"/>
            </a:endParaRPr>
          </a:p>
        </p:txBody>
      </p:sp>
      <p:sp>
        <p:nvSpPr>
          <p:cNvPr id="70661" name="Rectangle 1026"/>
          <p:cNvSpPr>
            <a:spLocks noGrp="1" noRot="1" noChangeAspect="1" noChangeArrowheads="1" noTextEdit="1"/>
          </p:cNvSpPr>
          <p:nvPr>
            <p:ph type="sldImg"/>
          </p:nvPr>
        </p:nvSpPr>
        <p:spPr>
          <a:solidFill>
            <a:srgbClr val="FFFFFF"/>
          </a:solidFill>
          <a:ln/>
        </p:spPr>
      </p:sp>
      <p:sp>
        <p:nvSpPr>
          <p:cNvPr id="70662" name="Rectangle 1027"/>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74755"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7475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965779C2-705C-41CC-9893-0BACAF145DE4}" type="slidenum">
              <a:rPr lang="zh-CN" altLang="en-US" smtClean="0">
                <a:latin typeface="Tahoma" pitchFamily="34" charset="0"/>
              </a:rPr>
              <a:pPr eaLnBrk="1" hangingPunct="1">
                <a:spcBef>
                  <a:spcPct val="0"/>
                </a:spcBef>
              </a:pPr>
              <a:t>33</a:t>
            </a:fld>
            <a:endParaRPr lang="en-US" altLang="zh-CN">
              <a:latin typeface="Tahoma" pitchFamily="34" charset="0"/>
            </a:endParaRPr>
          </a:p>
        </p:txBody>
      </p:sp>
      <p:sp>
        <p:nvSpPr>
          <p:cNvPr id="74757" name="Rectangle 3074"/>
          <p:cNvSpPr>
            <a:spLocks noGrp="1" noRot="1" noChangeAspect="1" noChangeArrowheads="1" noTextEdit="1"/>
          </p:cNvSpPr>
          <p:nvPr>
            <p:ph type="sldImg"/>
          </p:nvPr>
        </p:nvSpPr>
        <p:spPr>
          <a:solidFill>
            <a:srgbClr val="FFFFFF"/>
          </a:solidFill>
          <a:ln/>
        </p:spPr>
      </p:sp>
      <p:sp>
        <p:nvSpPr>
          <p:cNvPr id="74758" name="Rectangle 3075"/>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76803"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7680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A18ECDE2-6D73-4F93-BBFE-E3CD53841DBD}" type="slidenum">
              <a:rPr lang="zh-CN" altLang="en-US" smtClean="0">
                <a:latin typeface="Tahoma" pitchFamily="34" charset="0"/>
              </a:rPr>
              <a:pPr eaLnBrk="1" hangingPunct="1">
                <a:spcBef>
                  <a:spcPct val="0"/>
                </a:spcBef>
              </a:pPr>
              <a:t>34</a:t>
            </a:fld>
            <a:endParaRPr lang="en-US" altLang="zh-CN">
              <a:latin typeface="Tahoma" pitchFamily="34" charset="0"/>
            </a:endParaRPr>
          </a:p>
        </p:txBody>
      </p:sp>
      <p:sp>
        <p:nvSpPr>
          <p:cNvPr id="76805" name="Rectangle 2"/>
          <p:cNvSpPr>
            <a:spLocks noGrp="1" noRot="1" noChangeAspect="1" noChangeArrowheads="1" noTextEdit="1"/>
          </p:cNvSpPr>
          <p:nvPr>
            <p:ph type="sldImg"/>
          </p:nvPr>
        </p:nvSpPr>
        <p:spPr>
          <a:solidFill>
            <a:srgbClr val="FFFFFF"/>
          </a:solidFill>
          <a:ln/>
        </p:spPr>
      </p:sp>
      <p:sp>
        <p:nvSpPr>
          <p:cNvPr id="7680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77827"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7782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90F55595-0A85-45A4-AA9E-C7E3880813CC}" type="slidenum">
              <a:rPr lang="zh-CN" altLang="en-US" smtClean="0">
                <a:latin typeface="Tahoma" pitchFamily="34" charset="0"/>
              </a:rPr>
              <a:pPr eaLnBrk="1" hangingPunct="1">
                <a:spcBef>
                  <a:spcPct val="0"/>
                </a:spcBef>
              </a:pPr>
              <a:t>35</a:t>
            </a:fld>
            <a:endParaRPr lang="en-US" altLang="zh-CN">
              <a:latin typeface="Tahoma" pitchFamily="34" charset="0"/>
            </a:endParaRPr>
          </a:p>
        </p:txBody>
      </p:sp>
      <p:sp>
        <p:nvSpPr>
          <p:cNvPr id="77829" name="Rectangle 2"/>
          <p:cNvSpPr>
            <a:spLocks noGrp="1" noRot="1" noChangeAspect="1" noChangeArrowheads="1" noTextEdit="1"/>
          </p:cNvSpPr>
          <p:nvPr>
            <p:ph type="sldImg"/>
          </p:nvPr>
        </p:nvSpPr>
        <p:spPr>
          <a:solidFill>
            <a:srgbClr val="FFFFFF"/>
          </a:solidFill>
          <a:ln/>
        </p:spPr>
      </p:sp>
      <p:sp>
        <p:nvSpPr>
          <p:cNvPr id="7783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113667"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11366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8EC83E4B-5404-48BC-9601-259AB1DA8D73}" type="slidenum">
              <a:rPr lang="zh-CN" altLang="en-US" smtClean="0">
                <a:latin typeface="Tahoma" pitchFamily="34" charset="0"/>
              </a:rPr>
              <a:pPr eaLnBrk="1" hangingPunct="1">
                <a:spcBef>
                  <a:spcPct val="0"/>
                </a:spcBef>
              </a:pPr>
              <a:t>36</a:t>
            </a:fld>
            <a:endParaRPr lang="en-US" altLang="zh-CN">
              <a:latin typeface="Tahoma" pitchFamily="34" charset="0"/>
            </a:endParaRPr>
          </a:p>
        </p:txBody>
      </p:sp>
      <p:sp>
        <p:nvSpPr>
          <p:cNvPr id="113669" name="Rectangle 2"/>
          <p:cNvSpPr>
            <a:spLocks noGrp="1" noRot="1" noChangeAspect="1" noChangeArrowheads="1" noTextEdit="1"/>
          </p:cNvSpPr>
          <p:nvPr>
            <p:ph type="sldImg"/>
          </p:nvPr>
        </p:nvSpPr>
        <p:spPr>
          <a:solidFill>
            <a:srgbClr val="FFFFFF"/>
          </a:solidFill>
          <a:ln/>
        </p:spPr>
      </p:sp>
      <p:sp>
        <p:nvSpPr>
          <p:cNvPr id="11367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116739"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11674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1B01A658-139C-4177-A783-9C52981832EF}" type="slidenum">
              <a:rPr lang="zh-CN" altLang="en-US" smtClean="0">
                <a:latin typeface="Tahoma" pitchFamily="34" charset="0"/>
              </a:rPr>
              <a:pPr eaLnBrk="1" hangingPunct="1">
                <a:spcBef>
                  <a:spcPct val="0"/>
                </a:spcBef>
              </a:pPr>
              <a:t>37</a:t>
            </a:fld>
            <a:endParaRPr lang="en-US" altLang="zh-CN">
              <a:latin typeface="Tahoma" pitchFamily="34" charset="0"/>
            </a:endParaRPr>
          </a:p>
        </p:txBody>
      </p:sp>
      <p:sp>
        <p:nvSpPr>
          <p:cNvPr id="116741" name="Rectangle 2"/>
          <p:cNvSpPr>
            <a:spLocks noGrp="1" noRot="1" noChangeAspect="1" noChangeArrowheads="1" noTextEdit="1"/>
          </p:cNvSpPr>
          <p:nvPr>
            <p:ph type="sldImg"/>
          </p:nvPr>
        </p:nvSpPr>
        <p:spPr>
          <a:solidFill>
            <a:srgbClr val="FFFFFF"/>
          </a:solidFill>
          <a:ln/>
        </p:spPr>
      </p:sp>
      <p:sp>
        <p:nvSpPr>
          <p:cNvPr id="11674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117763"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11776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0DF0DBAC-9A4E-4E2E-98FD-E32E019B8D97}" type="slidenum">
              <a:rPr lang="zh-CN" altLang="en-US" smtClean="0">
                <a:latin typeface="Tahoma" pitchFamily="34" charset="0"/>
              </a:rPr>
              <a:pPr eaLnBrk="1" hangingPunct="1">
                <a:spcBef>
                  <a:spcPct val="0"/>
                </a:spcBef>
              </a:pPr>
              <a:t>38</a:t>
            </a:fld>
            <a:endParaRPr lang="en-US" altLang="zh-CN">
              <a:latin typeface="Tahoma" pitchFamily="34" charset="0"/>
            </a:endParaRPr>
          </a:p>
        </p:txBody>
      </p:sp>
      <p:sp>
        <p:nvSpPr>
          <p:cNvPr id="117765" name="Rectangle 2"/>
          <p:cNvSpPr>
            <a:spLocks noGrp="1" noRot="1" noChangeAspect="1" noChangeArrowheads="1" noTextEdit="1"/>
          </p:cNvSpPr>
          <p:nvPr>
            <p:ph type="sldImg"/>
          </p:nvPr>
        </p:nvSpPr>
        <p:spPr>
          <a:solidFill>
            <a:srgbClr val="FFFFFF"/>
          </a:solidFill>
          <a:ln/>
        </p:spPr>
      </p:sp>
      <p:sp>
        <p:nvSpPr>
          <p:cNvPr id="11776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118787"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11878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80C2DB09-FAA5-412F-9575-CA1568CC64A3}" type="slidenum">
              <a:rPr lang="zh-CN" altLang="en-US" smtClean="0">
                <a:latin typeface="Tahoma" pitchFamily="34" charset="0"/>
              </a:rPr>
              <a:pPr eaLnBrk="1" hangingPunct="1">
                <a:spcBef>
                  <a:spcPct val="0"/>
                </a:spcBef>
              </a:pPr>
              <a:t>39</a:t>
            </a:fld>
            <a:endParaRPr lang="en-US" altLang="zh-CN">
              <a:latin typeface="Tahoma" pitchFamily="34" charset="0"/>
            </a:endParaRPr>
          </a:p>
        </p:txBody>
      </p:sp>
      <p:sp>
        <p:nvSpPr>
          <p:cNvPr id="118789" name="Rectangle 2"/>
          <p:cNvSpPr>
            <a:spLocks noGrp="1" noRot="1" noChangeAspect="1" noChangeArrowheads="1" noTextEdit="1"/>
          </p:cNvSpPr>
          <p:nvPr>
            <p:ph type="sldImg"/>
          </p:nvPr>
        </p:nvSpPr>
        <p:spPr>
          <a:solidFill>
            <a:srgbClr val="FFFFFF"/>
          </a:solidFill>
          <a:ln/>
        </p:spPr>
      </p:sp>
      <p:sp>
        <p:nvSpPr>
          <p:cNvPr id="11879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122883"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12288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3C326A43-B92D-4368-880B-440DEFC4BAC1}" type="slidenum">
              <a:rPr lang="zh-CN" altLang="en-US" smtClean="0">
                <a:latin typeface="Tahoma" pitchFamily="34" charset="0"/>
              </a:rPr>
              <a:pPr eaLnBrk="1" hangingPunct="1">
                <a:spcBef>
                  <a:spcPct val="0"/>
                </a:spcBef>
              </a:pPr>
              <a:t>40</a:t>
            </a:fld>
            <a:endParaRPr lang="en-US" altLang="zh-CN">
              <a:latin typeface="Tahoma" pitchFamily="34" charset="0"/>
            </a:endParaRPr>
          </a:p>
        </p:txBody>
      </p:sp>
      <p:sp>
        <p:nvSpPr>
          <p:cNvPr id="122885" name="Rectangle 2"/>
          <p:cNvSpPr>
            <a:spLocks noGrp="1" noRot="1" noChangeAspect="1" noChangeArrowheads="1" noTextEdit="1"/>
          </p:cNvSpPr>
          <p:nvPr>
            <p:ph type="sldImg"/>
          </p:nvPr>
        </p:nvSpPr>
        <p:spPr>
          <a:solidFill>
            <a:srgbClr val="FFFFFF"/>
          </a:solidFill>
          <a:ln/>
        </p:spPr>
      </p:sp>
      <p:sp>
        <p:nvSpPr>
          <p:cNvPr id="12288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F5207-58F7-4C89-C863-FAA545CEF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C0D26-A5D4-79E4-3FC0-7CCBB0E46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01DA0-EE90-B32B-AEAE-DCC927E647E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B4AB841-70A6-B5D5-7F6E-0DF9CF39025B}"/>
              </a:ext>
            </a:extLst>
          </p:cNvPr>
          <p:cNvSpPr>
            <a:spLocks noGrp="1"/>
          </p:cNvSpPr>
          <p:nvPr>
            <p:ph type="sldNum" sz="quarter" idx="5"/>
          </p:nvPr>
        </p:nvSpPr>
        <p:spPr/>
        <p:txBody>
          <a:bodyPr/>
          <a:lstStyle/>
          <a:p>
            <a:fld id="{555CFB8B-ED80-45AE-8271-0081C7031FA8}" type="slidenum">
              <a:rPr lang="en-AU" smtClean="0"/>
              <a:t>7</a:t>
            </a:fld>
            <a:endParaRPr lang="en-AU"/>
          </a:p>
        </p:txBody>
      </p:sp>
    </p:spTree>
    <p:extLst>
      <p:ext uri="{BB962C8B-B14F-4D97-AF65-F5344CB8AC3E}">
        <p14:creationId xmlns:p14="http://schemas.microsoft.com/office/powerpoint/2010/main" val="2270893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FDD003-A38B-4B13-ACE2-599A0F703772}" type="slidenum">
              <a:rPr lang="en-AU" smtClean="0"/>
              <a:t>48</a:t>
            </a:fld>
            <a:endParaRPr lang="en-AU"/>
          </a:p>
        </p:txBody>
      </p:sp>
    </p:spTree>
    <p:extLst>
      <p:ext uri="{BB962C8B-B14F-4D97-AF65-F5344CB8AC3E}">
        <p14:creationId xmlns:p14="http://schemas.microsoft.com/office/powerpoint/2010/main" val="2083490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FDD003-A38B-4B13-ACE2-599A0F703772}" type="slidenum">
              <a:rPr lang="en-AU" smtClean="0"/>
              <a:t>49</a:t>
            </a:fld>
            <a:endParaRPr lang="en-AU"/>
          </a:p>
        </p:txBody>
      </p:sp>
    </p:spTree>
    <p:extLst>
      <p:ext uri="{BB962C8B-B14F-4D97-AF65-F5344CB8AC3E}">
        <p14:creationId xmlns:p14="http://schemas.microsoft.com/office/powerpoint/2010/main" val="3398863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55CFB8B-ED80-45AE-8271-0081C7031FA8}" type="slidenum">
              <a:rPr lang="en-AU" smtClean="0"/>
              <a:t>8</a:t>
            </a:fld>
            <a:endParaRPr lang="en-AU"/>
          </a:p>
        </p:txBody>
      </p:sp>
    </p:spTree>
    <p:extLst>
      <p:ext uri="{BB962C8B-B14F-4D97-AF65-F5344CB8AC3E}">
        <p14:creationId xmlns:p14="http://schemas.microsoft.com/office/powerpoint/2010/main" val="256545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80AC98-8E30-490D-A639-38DF0F70C274}"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3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FDD003-A38B-4B13-ACE2-599A0F703772}" type="slidenum">
              <a:rPr lang="en-AU" smtClean="0"/>
              <a:t>18</a:t>
            </a:fld>
            <a:endParaRPr lang="en-AU"/>
          </a:p>
        </p:txBody>
      </p:sp>
    </p:spTree>
    <p:extLst>
      <p:ext uri="{BB962C8B-B14F-4D97-AF65-F5344CB8AC3E}">
        <p14:creationId xmlns:p14="http://schemas.microsoft.com/office/powerpoint/2010/main" val="96400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55CFB8B-ED80-45AE-8271-0081C7031FA8}" type="slidenum">
              <a:rPr lang="en-AU" smtClean="0"/>
              <a:t>22</a:t>
            </a:fld>
            <a:endParaRPr lang="en-AU"/>
          </a:p>
        </p:txBody>
      </p:sp>
    </p:spTree>
    <p:extLst>
      <p:ext uri="{BB962C8B-B14F-4D97-AF65-F5344CB8AC3E}">
        <p14:creationId xmlns:p14="http://schemas.microsoft.com/office/powerpoint/2010/main" val="335260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66563"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6656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55BE7FDE-C511-4055-88CD-67A363CF4728}" type="slidenum">
              <a:rPr lang="zh-CN" altLang="en-US" smtClean="0">
                <a:latin typeface="Tahoma" pitchFamily="34" charset="0"/>
              </a:rPr>
              <a:pPr eaLnBrk="1" hangingPunct="1">
                <a:spcBef>
                  <a:spcPct val="0"/>
                </a:spcBef>
              </a:pPr>
              <a:t>28</a:t>
            </a:fld>
            <a:endParaRPr lang="en-US" altLang="zh-CN">
              <a:latin typeface="Tahoma" pitchFamily="34" charset="0"/>
            </a:endParaRPr>
          </a:p>
        </p:txBody>
      </p:sp>
      <p:sp>
        <p:nvSpPr>
          <p:cNvPr id="66565" name="Rectangle 2"/>
          <p:cNvSpPr>
            <a:spLocks noGrp="1" noRot="1" noChangeAspect="1" noChangeArrowheads="1" noTextEdit="1"/>
          </p:cNvSpPr>
          <p:nvPr>
            <p:ph type="sldImg"/>
          </p:nvPr>
        </p:nvSpPr>
        <p:spPr>
          <a:ln/>
        </p:spPr>
      </p:sp>
      <p:sp>
        <p:nvSpPr>
          <p:cNvPr id="66566"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67587"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6758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5E9568BC-02E7-4FC1-8DDF-A79194A570DA}" type="slidenum">
              <a:rPr lang="zh-CN" altLang="en-US" smtClean="0">
                <a:latin typeface="Tahoma" pitchFamily="34" charset="0"/>
              </a:rPr>
              <a:pPr eaLnBrk="1" hangingPunct="1">
                <a:spcBef>
                  <a:spcPct val="0"/>
                </a:spcBef>
              </a:pPr>
              <a:t>29</a:t>
            </a:fld>
            <a:endParaRPr lang="en-US" altLang="zh-CN">
              <a:latin typeface="Tahoma" pitchFamily="34" charset="0"/>
            </a:endParaRPr>
          </a:p>
        </p:txBody>
      </p:sp>
      <p:sp>
        <p:nvSpPr>
          <p:cNvPr id="67589" name="Rectangle 1026"/>
          <p:cNvSpPr>
            <a:spLocks noGrp="1" noRot="1" noChangeAspect="1" noChangeArrowheads="1" noTextEdit="1"/>
          </p:cNvSpPr>
          <p:nvPr>
            <p:ph type="sldImg"/>
          </p:nvPr>
        </p:nvSpPr>
        <p:spPr>
          <a:solidFill>
            <a:srgbClr val="FFFFFF"/>
          </a:solidFill>
          <a:ln/>
        </p:spPr>
      </p:sp>
      <p:sp>
        <p:nvSpPr>
          <p:cNvPr id="67590" name="Rectangle 1027"/>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Image Processing &amp; Machine Vision</a:t>
            </a:r>
            <a:endParaRPr lang="en-US" altLang="zh-CN">
              <a:latin typeface="Tahoma" pitchFamily="34" charset="0"/>
            </a:endParaRPr>
          </a:p>
        </p:txBody>
      </p:sp>
      <p:sp>
        <p:nvSpPr>
          <p:cNvPr id="68611" name="Rectangle 6"/>
          <p:cNvSpPr>
            <a:spLocks noGrp="1" noChangeArrowheads="1"/>
          </p:cNvSpPr>
          <p:nvPr>
            <p:ph type="ftr" sz="quarter" idx="4"/>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r>
              <a:rPr lang="zh-CN" altLang="en-US">
                <a:latin typeface="Tahoma" pitchFamily="34" charset="0"/>
              </a:rPr>
              <a:t>Dr Yongsheng Gao</a:t>
            </a:r>
            <a:endParaRPr lang="en-US" altLang="zh-CN">
              <a:latin typeface="Tahoma" pitchFamily="34" charset="0"/>
            </a:endParaRPr>
          </a:p>
        </p:txBody>
      </p:sp>
      <p:sp>
        <p:nvSpPr>
          <p:cNvPr id="6861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charset="0"/>
                <a:ea typeface="宋体" pitchFamily="2" charset="-122"/>
              </a:defRPr>
            </a:lvl1pPr>
            <a:lvl2pPr marL="742950" indent="-285750" eaLnBrk="0" hangingPunct="0">
              <a:spcBef>
                <a:spcPct val="30000"/>
              </a:spcBef>
              <a:defRPr kumimoji="1" sz="1200">
                <a:solidFill>
                  <a:schemeClr val="tx1"/>
                </a:solidFill>
                <a:latin typeface="Arial" charset="0"/>
                <a:ea typeface="宋体" pitchFamily="2" charset="-122"/>
              </a:defRPr>
            </a:lvl2pPr>
            <a:lvl3pPr marL="1143000" indent="-228600" eaLnBrk="0" hangingPunct="0">
              <a:spcBef>
                <a:spcPct val="30000"/>
              </a:spcBef>
              <a:defRPr kumimoji="1" sz="1200">
                <a:solidFill>
                  <a:schemeClr val="tx1"/>
                </a:solidFill>
                <a:latin typeface="Arial" charset="0"/>
                <a:ea typeface="宋体" pitchFamily="2" charset="-122"/>
              </a:defRPr>
            </a:lvl3pPr>
            <a:lvl4pPr marL="1600200" indent="-228600" eaLnBrk="0" hangingPunct="0">
              <a:spcBef>
                <a:spcPct val="30000"/>
              </a:spcBef>
              <a:defRPr kumimoji="1" sz="1200">
                <a:solidFill>
                  <a:schemeClr val="tx1"/>
                </a:solidFill>
                <a:latin typeface="Arial" charset="0"/>
                <a:ea typeface="宋体" pitchFamily="2" charset="-122"/>
              </a:defRPr>
            </a:lvl4pPr>
            <a:lvl5pPr marL="2057400" indent="-228600" eaLnBrk="0" hangingPunct="0">
              <a:spcBef>
                <a:spcPct val="30000"/>
              </a:spcBef>
              <a:defRPr kumimoji="1" sz="1200">
                <a:solidFill>
                  <a:schemeClr val="tx1"/>
                </a:solidFill>
                <a:latin typeface="Arial"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Arial"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Arial"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Arial"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Arial" charset="0"/>
                <a:ea typeface="宋体" pitchFamily="2" charset="-122"/>
              </a:defRPr>
            </a:lvl9pPr>
          </a:lstStyle>
          <a:p>
            <a:pPr eaLnBrk="1" hangingPunct="1">
              <a:spcBef>
                <a:spcPct val="0"/>
              </a:spcBef>
            </a:pPr>
            <a:fld id="{29E8CACC-9E73-4EEC-ABE9-A24A563E0CC9}" type="slidenum">
              <a:rPr lang="zh-CN" altLang="en-US" smtClean="0">
                <a:latin typeface="Tahoma" pitchFamily="34" charset="0"/>
              </a:rPr>
              <a:pPr eaLnBrk="1" hangingPunct="1">
                <a:spcBef>
                  <a:spcPct val="0"/>
                </a:spcBef>
              </a:pPr>
              <a:t>30</a:t>
            </a:fld>
            <a:endParaRPr lang="en-US" altLang="zh-CN">
              <a:latin typeface="Tahoma" pitchFamily="34" charset="0"/>
            </a:endParaRPr>
          </a:p>
        </p:txBody>
      </p:sp>
      <p:sp>
        <p:nvSpPr>
          <p:cNvPr id="68613" name="Rectangle 2"/>
          <p:cNvSpPr>
            <a:spLocks noGrp="1" noRot="1" noChangeAspect="1" noChangeArrowheads="1" noTextEdit="1"/>
          </p:cNvSpPr>
          <p:nvPr>
            <p:ph type="sldImg"/>
          </p:nvPr>
        </p:nvSpPr>
        <p:spPr>
          <a:solidFill>
            <a:srgbClr val="FFFFFF"/>
          </a:solidFill>
          <a:ln/>
        </p:spPr>
      </p:sp>
      <p:sp>
        <p:nvSpPr>
          <p:cNvPr id="6861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65170F5C-8F50-2941-98B3-2440989C91A3}"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9234493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5170F5C-8F50-2941-98B3-2440989C91A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302355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5170F5C-8F50-2941-98B3-2440989C91A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147628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241904" y="181429"/>
            <a:ext cx="11710747" cy="6504214"/>
          </a:xfrm>
          <a:prstGeom prst="rect">
            <a:avLst/>
          </a:prstGeom>
          <a:solidFill>
            <a:srgbClr val="E6E4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800" noProof="0"/>
          </a:p>
        </p:txBody>
      </p:sp>
      <p:sp>
        <p:nvSpPr>
          <p:cNvPr id="12" name="Text Placeholder 2"/>
          <p:cNvSpPr>
            <a:spLocks noGrp="1"/>
          </p:cNvSpPr>
          <p:nvPr>
            <p:ph type="body" idx="14" hasCustomPrompt="1"/>
          </p:nvPr>
        </p:nvSpPr>
        <p:spPr>
          <a:xfrm>
            <a:off x="720000" y="2754276"/>
            <a:ext cx="6175828" cy="275580"/>
          </a:xfrm>
          <a:prstGeom prst="rect">
            <a:avLst/>
          </a:prstGeom>
          <a:ln>
            <a:noFill/>
          </a:ln>
        </p:spPr>
        <p:txBody>
          <a:bodyPr anchor="t" anchorCtr="0"/>
          <a:lstStyle>
            <a:lvl1pPr marL="0" indent="0" algn="l">
              <a:buNone/>
              <a:defRPr sz="11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noProof="0"/>
              <a:t>DATE: 3 October 2014</a:t>
            </a:r>
          </a:p>
        </p:txBody>
      </p:sp>
      <p:sp>
        <p:nvSpPr>
          <p:cNvPr id="15" name="Title 14"/>
          <p:cNvSpPr>
            <a:spLocks noGrp="1"/>
          </p:cNvSpPr>
          <p:nvPr>
            <p:ph type="title" hasCustomPrompt="1"/>
          </p:nvPr>
        </p:nvSpPr>
        <p:spPr>
          <a:xfrm>
            <a:off x="720000" y="1484784"/>
            <a:ext cx="8544000" cy="648000"/>
          </a:xfrm>
        </p:spPr>
        <p:txBody>
          <a:bodyPr/>
          <a:lstStyle/>
          <a:p>
            <a:r>
              <a:rPr lang="en-US"/>
              <a:t>Click to edit master title style</a:t>
            </a:r>
            <a:endParaRPr lang="en-AU"/>
          </a:p>
        </p:txBody>
      </p:sp>
      <p:sp>
        <p:nvSpPr>
          <p:cNvPr id="17" name="Text Placeholder 16"/>
          <p:cNvSpPr>
            <a:spLocks noGrp="1"/>
          </p:cNvSpPr>
          <p:nvPr>
            <p:ph type="body" sz="quarter" idx="15" hasCustomPrompt="1"/>
          </p:nvPr>
        </p:nvSpPr>
        <p:spPr>
          <a:xfrm>
            <a:off x="720000" y="2133600"/>
            <a:ext cx="8542867" cy="503238"/>
          </a:xfrm>
        </p:spPr>
        <p:txBody>
          <a:bodyPr/>
          <a:lstStyle>
            <a:lvl1pPr marL="0" indent="0">
              <a:buNone/>
              <a:defRPr cap="all" baseline="0">
                <a:solidFill>
                  <a:schemeClr val="accent1"/>
                </a:solidFill>
                <a:latin typeface="+mj-lt"/>
              </a:defRPr>
            </a:lvl1pPr>
          </a:lstStyle>
          <a:p>
            <a:pPr lvl="0"/>
            <a:r>
              <a:rPr lang="en-AU"/>
              <a:t>Click to ADD SUBTITLE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5463"/>
          <a:stretch/>
        </p:blipFill>
        <p:spPr>
          <a:xfrm>
            <a:off x="241904" y="3067670"/>
            <a:ext cx="11710747" cy="3611293"/>
          </a:xfrm>
          <a:prstGeom prst="rect">
            <a:avLst/>
          </a:prstGeom>
        </p:spPr>
      </p:pic>
      <p:pic>
        <p:nvPicPr>
          <p:cNvPr id="8" name="Picture 7">
            <a:extLst>
              <a:ext uri="{FF2B5EF4-FFF2-40B4-BE49-F238E27FC236}">
                <a16:creationId xmlns:a16="http://schemas.microsoft.com/office/drawing/2014/main" id="{2EF52CFF-C49E-FB47-9FC2-54AD48C78F05}"/>
              </a:ext>
            </a:extLst>
          </p:cNvPr>
          <p:cNvPicPr>
            <a:picLocks noChangeAspect="1"/>
          </p:cNvPicPr>
          <p:nvPr userDrawn="1"/>
        </p:nvPicPr>
        <p:blipFill>
          <a:blip r:embed="rId3"/>
          <a:stretch>
            <a:fillRect/>
          </a:stretch>
        </p:blipFill>
        <p:spPr>
          <a:xfrm>
            <a:off x="9673174" y="217272"/>
            <a:ext cx="2037600" cy="804766"/>
          </a:xfrm>
          <a:prstGeom prst="rect">
            <a:avLst/>
          </a:prstGeom>
        </p:spPr>
      </p:pic>
    </p:spTree>
    <p:extLst>
      <p:ext uri="{BB962C8B-B14F-4D97-AF65-F5344CB8AC3E}">
        <p14:creationId xmlns:p14="http://schemas.microsoft.com/office/powerpoint/2010/main" val="23526554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241904" y="181429"/>
            <a:ext cx="11710747" cy="6504214"/>
          </a:xfrm>
          <a:prstGeom prst="rect">
            <a:avLst/>
          </a:prstGeom>
          <a:solidFill>
            <a:srgbClr val="E6E4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800" noProof="0"/>
          </a:p>
        </p:txBody>
      </p:sp>
      <p:sp>
        <p:nvSpPr>
          <p:cNvPr id="12" name="Text Placeholder 2"/>
          <p:cNvSpPr>
            <a:spLocks noGrp="1"/>
          </p:cNvSpPr>
          <p:nvPr>
            <p:ph type="body" idx="14" hasCustomPrompt="1"/>
          </p:nvPr>
        </p:nvSpPr>
        <p:spPr>
          <a:xfrm>
            <a:off x="720000" y="2754276"/>
            <a:ext cx="6175828" cy="275580"/>
          </a:xfrm>
          <a:prstGeom prst="rect">
            <a:avLst/>
          </a:prstGeom>
          <a:ln>
            <a:noFill/>
          </a:ln>
        </p:spPr>
        <p:txBody>
          <a:bodyPr anchor="t" anchorCtr="0"/>
          <a:lstStyle>
            <a:lvl1pPr marL="0" indent="0" algn="l">
              <a:buNone/>
              <a:defRPr sz="11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noProof="0"/>
              <a:t>DATE: 3 October 2014</a:t>
            </a:r>
          </a:p>
        </p:txBody>
      </p:sp>
      <p:sp>
        <p:nvSpPr>
          <p:cNvPr id="15" name="Title 14"/>
          <p:cNvSpPr>
            <a:spLocks noGrp="1"/>
          </p:cNvSpPr>
          <p:nvPr>
            <p:ph type="title" hasCustomPrompt="1"/>
          </p:nvPr>
        </p:nvSpPr>
        <p:spPr>
          <a:xfrm>
            <a:off x="720000" y="1484784"/>
            <a:ext cx="8544000" cy="648000"/>
          </a:xfrm>
        </p:spPr>
        <p:txBody>
          <a:bodyPr/>
          <a:lstStyle/>
          <a:p>
            <a:r>
              <a:rPr lang="en-US"/>
              <a:t>Click to edit master title style</a:t>
            </a:r>
            <a:endParaRPr lang="en-AU"/>
          </a:p>
        </p:txBody>
      </p:sp>
      <p:sp>
        <p:nvSpPr>
          <p:cNvPr id="17" name="Text Placeholder 16"/>
          <p:cNvSpPr>
            <a:spLocks noGrp="1"/>
          </p:cNvSpPr>
          <p:nvPr>
            <p:ph type="body" sz="quarter" idx="15" hasCustomPrompt="1"/>
          </p:nvPr>
        </p:nvSpPr>
        <p:spPr>
          <a:xfrm>
            <a:off x="720000" y="2133600"/>
            <a:ext cx="8542867" cy="503238"/>
          </a:xfrm>
        </p:spPr>
        <p:txBody>
          <a:bodyPr/>
          <a:lstStyle>
            <a:lvl1pPr marL="0" indent="0">
              <a:buNone/>
              <a:defRPr cap="all" baseline="0">
                <a:solidFill>
                  <a:schemeClr val="accent1"/>
                </a:solidFill>
                <a:latin typeface="+mj-lt"/>
              </a:defRPr>
            </a:lvl1pPr>
          </a:lstStyle>
          <a:p>
            <a:pPr lvl="0"/>
            <a:r>
              <a:rPr lang="en-AU"/>
              <a:t>Click to ADD SUBTITLE</a:t>
            </a:r>
          </a:p>
        </p:txBody>
      </p:sp>
      <p:sp>
        <p:nvSpPr>
          <p:cNvPr id="2" name="Rectangle 1"/>
          <p:cNvSpPr/>
          <p:nvPr userDrawn="1"/>
        </p:nvSpPr>
        <p:spPr>
          <a:xfrm>
            <a:off x="241904" y="3062172"/>
            <a:ext cx="4722971" cy="3633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Placeholder 9" descr="Section_Image.jpg"/>
          <p:cNvPicPr>
            <a:picLocks/>
          </p:cNvPicPr>
          <p:nvPr userDrawn="1"/>
        </p:nvPicPr>
        <p:blipFill rotWithShape="1">
          <a:blip r:embed="rId2">
            <a:extLst>
              <a:ext uri="{28A0092B-C50C-407E-A947-70E740481C1C}">
                <a14:useLocalDpi xmlns:a14="http://schemas.microsoft.com/office/drawing/2010/main" val="0"/>
              </a:ext>
            </a:extLst>
          </a:blip>
          <a:srcRect l="11403" t="15468" r="100" b="1049"/>
          <a:stretch/>
        </p:blipFill>
        <p:spPr>
          <a:xfrm>
            <a:off x="4964875" y="3062172"/>
            <a:ext cx="6987287" cy="36324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6959" y="3448840"/>
            <a:ext cx="1943987" cy="3239978"/>
          </a:xfrm>
          <a:prstGeom prst="rect">
            <a:avLst/>
          </a:prstGeom>
        </p:spPr>
      </p:pic>
      <p:sp>
        <p:nvSpPr>
          <p:cNvPr id="11" name="TextBox 10"/>
          <p:cNvSpPr txBox="1"/>
          <p:nvPr userDrawn="1"/>
        </p:nvSpPr>
        <p:spPr>
          <a:xfrm>
            <a:off x="8046796" y="5910035"/>
            <a:ext cx="3591442" cy="655675"/>
          </a:xfrm>
          <a:prstGeom prst="rect">
            <a:avLst/>
          </a:prstGeom>
          <a:solidFill>
            <a:schemeClr val="accent1"/>
          </a:solidFill>
        </p:spPr>
        <p:txBody>
          <a:bodyPr wrap="square" rtlCol="0" anchor="ctr" anchorCtr="0">
            <a:normAutofit fontScale="77500" lnSpcReduction="20000"/>
          </a:bodyPr>
          <a:lstStyle/>
          <a:p>
            <a:r>
              <a:rPr lang="en-AU" sz="1200">
                <a:solidFill>
                  <a:schemeClr val="bg1"/>
                </a:solidFill>
                <a:latin typeface="Arial"/>
                <a:cs typeface="Arial"/>
              </a:rPr>
              <a:t>Note to user: Replace this image with your own.</a:t>
            </a:r>
          </a:p>
          <a:p>
            <a:pPr marL="266700" indent="-266700">
              <a:buFont typeface="Wingdings" panose="05000000000000000000" pitchFamily="2" charset="2"/>
              <a:buChar char="§"/>
            </a:pPr>
            <a:r>
              <a:rPr lang="en-AU" sz="1200">
                <a:solidFill>
                  <a:schemeClr val="bg1"/>
                </a:solidFill>
                <a:latin typeface="Arial"/>
                <a:cs typeface="Arial"/>
              </a:rPr>
              <a:t>Right click on this Placeholder box</a:t>
            </a:r>
          </a:p>
          <a:p>
            <a:pPr marL="266700" lvl="2" indent="-266700">
              <a:buFont typeface="Wingdings" panose="05000000000000000000" pitchFamily="2" charset="2"/>
              <a:buChar char="§"/>
            </a:pPr>
            <a:r>
              <a:rPr lang="en-AU" sz="1200">
                <a:solidFill>
                  <a:schemeClr val="bg1"/>
                </a:solidFill>
                <a:latin typeface="Arial"/>
                <a:cs typeface="Arial"/>
              </a:rPr>
              <a:t>Replace image</a:t>
            </a:r>
          </a:p>
          <a:p>
            <a:pPr marL="266700" lvl="2" indent="-266700">
              <a:buFont typeface="Wingdings" panose="05000000000000000000" pitchFamily="2" charset="2"/>
              <a:buChar char="§"/>
            </a:pPr>
            <a:r>
              <a:rPr lang="en-AU" sz="1200">
                <a:solidFill>
                  <a:schemeClr val="bg1"/>
                </a:solidFill>
                <a:latin typeface="Arial"/>
                <a:cs typeface="Arial"/>
              </a:rPr>
              <a:t>Select image and click ‘Resize image to fit in placeholder’)</a:t>
            </a:r>
          </a:p>
        </p:txBody>
      </p:sp>
      <p:pic>
        <p:nvPicPr>
          <p:cNvPr id="13" name="Picture 12">
            <a:extLst>
              <a:ext uri="{FF2B5EF4-FFF2-40B4-BE49-F238E27FC236}">
                <a16:creationId xmlns:a16="http://schemas.microsoft.com/office/drawing/2014/main" id="{B0A9269F-011F-4649-845C-08AE05BE96C7}"/>
              </a:ext>
            </a:extLst>
          </p:cNvPr>
          <p:cNvPicPr>
            <a:picLocks noChangeAspect="1"/>
          </p:cNvPicPr>
          <p:nvPr userDrawn="1"/>
        </p:nvPicPr>
        <p:blipFill>
          <a:blip r:embed="rId4"/>
          <a:stretch>
            <a:fillRect/>
          </a:stretch>
        </p:blipFill>
        <p:spPr>
          <a:xfrm>
            <a:off x="9673174" y="217272"/>
            <a:ext cx="2037600" cy="804766"/>
          </a:xfrm>
          <a:prstGeom prst="rect">
            <a:avLst/>
          </a:prstGeom>
        </p:spPr>
      </p:pic>
    </p:spTree>
    <p:extLst>
      <p:ext uri="{BB962C8B-B14F-4D97-AF65-F5344CB8AC3E}">
        <p14:creationId xmlns:p14="http://schemas.microsoft.com/office/powerpoint/2010/main" val="2105204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251428" y="181429"/>
            <a:ext cx="11703337" cy="6504214"/>
          </a:xfrm>
          <a:prstGeom prst="rect">
            <a:avLst/>
          </a:prstGeom>
          <a:solidFill>
            <a:srgbClr val="E6E4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800" noProof="0"/>
          </a:p>
        </p:txBody>
      </p:sp>
      <p:pic>
        <p:nvPicPr>
          <p:cNvPr id="9" name="Picture Placeholder 9" descr="Section_Image.jpg"/>
          <p:cNvPicPr>
            <a:picLocks noChangeAspect="1"/>
          </p:cNvPicPr>
          <p:nvPr userDrawn="1"/>
        </p:nvPicPr>
        <p:blipFill rotWithShape="1">
          <a:blip r:embed="rId2">
            <a:extLst>
              <a:ext uri="{28A0092B-C50C-407E-A947-70E740481C1C}">
                <a14:useLocalDpi xmlns:a14="http://schemas.microsoft.com/office/drawing/2010/main" val="0"/>
              </a:ext>
            </a:extLst>
          </a:blip>
          <a:srcRect l="561" t="15597" r="462" b="1605"/>
          <a:stretch/>
        </p:blipFill>
        <p:spPr>
          <a:xfrm>
            <a:off x="251429" y="1257301"/>
            <a:ext cx="11706850" cy="5419724"/>
          </a:xfrm>
          <a:prstGeom prst="rect">
            <a:avLst/>
          </a:prstGeom>
          <a:ln>
            <a:noFill/>
          </a:ln>
        </p:spPr>
      </p:pic>
      <p:sp>
        <p:nvSpPr>
          <p:cNvPr id="11" name="Title 1"/>
          <p:cNvSpPr>
            <a:spLocks noGrp="1"/>
          </p:cNvSpPr>
          <p:nvPr>
            <p:ph type="title"/>
          </p:nvPr>
        </p:nvSpPr>
        <p:spPr>
          <a:xfrm>
            <a:off x="720000" y="2863019"/>
            <a:ext cx="8045752" cy="608315"/>
          </a:xfrm>
        </p:spPr>
        <p:txBody>
          <a:bodyPr/>
          <a:lstStyle>
            <a:lvl1pPr>
              <a:defRPr>
                <a:solidFill>
                  <a:schemeClr val="tx1"/>
                </a:solidFill>
              </a:defRPr>
            </a:lvl1pPr>
          </a:lstStyle>
          <a:p>
            <a:r>
              <a:rPr lang="en-GB"/>
              <a:t>Click to edit Master title style</a:t>
            </a:r>
            <a:endParaRPr lang="en-AU"/>
          </a:p>
        </p:txBody>
      </p:sp>
      <p:sp>
        <p:nvSpPr>
          <p:cNvPr id="13" name="Text Placeholder 16"/>
          <p:cNvSpPr>
            <a:spLocks noGrp="1"/>
          </p:cNvSpPr>
          <p:nvPr>
            <p:ph type="body" sz="quarter" idx="15" hasCustomPrompt="1"/>
          </p:nvPr>
        </p:nvSpPr>
        <p:spPr>
          <a:xfrm>
            <a:off x="720000" y="3485114"/>
            <a:ext cx="6407150" cy="503238"/>
          </a:xfrm>
        </p:spPr>
        <p:txBody>
          <a:bodyPr/>
          <a:lstStyle>
            <a:lvl1pPr marL="0" indent="0">
              <a:buNone/>
              <a:defRPr cap="all" baseline="0">
                <a:solidFill>
                  <a:schemeClr val="tx1"/>
                </a:solidFill>
                <a:latin typeface="+mj-lt"/>
              </a:defRPr>
            </a:lvl1pPr>
          </a:lstStyle>
          <a:p>
            <a:pPr lvl="0"/>
            <a:r>
              <a:rPr lang="en-AU"/>
              <a:t>Click to ADD SUBTITLE</a:t>
            </a:r>
          </a:p>
        </p:txBody>
      </p:sp>
      <p:sp>
        <p:nvSpPr>
          <p:cNvPr id="14" name="TextBox 13"/>
          <p:cNvSpPr txBox="1"/>
          <p:nvPr userDrawn="1"/>
        </p:nvSpPr>
        <p:spPr>
          <a:xfrm>
            <a:off x="342605" y="5842000"/>
            <a:ext cx="3591442" cy="655675"/>
          </a:xfrm>
          <a:prstGeom prst="rect">
            <a:avLst/>
          </a:prstGeom>
          <a:solidFill>
            <a:schemeClr val="accent1"/>
          </a:solidFill>
        </p:spPr>
        <p:txBody>
          <a:bodyPr wrap="square" rtlCol="0" anchor="ctr" anchorCtr="0">
            <a:normAutofit fontScale="77500" lnSpcReduction="20000"/>
          </a:bodyPr>
          <a:lstStyle/>
          <a:p>
            <a:r>
              <a:rPr lang="en-AU" sz="1200">
                <a:solidFill>
                  <a:schemeClr val="bg1"/>
                </a:solidFill>
                <a:latin typeface="Arial"/>
                <a:cs typeface="Arial"/>
              </a:rPr>
              <a:t>Note to user: Replace this image with your own.</a:t>
            </a:r>
          </a:p>
          <a:p>
            <a:pPr marL="266700" indent="-266700">
              <a:buFont typeface="Wingdings" panose="05000000000000000000" pitchFamily="2" charset="2"/>
              <a:buChar char="§"/>
            </a:pPr>
            <a:r>
              <a:rPr lang="en-AU" sz="1200">
                <a:solidFill>
                  <a:schemeClr val="bg1"/>
                </a:solidFill>
                <a:latin typeface="Arial"/>
                <a:cs typeface="Arial"/>
              </a:rPr>
              <a:t>Right click on this Placeholder box</a:t>
            </a:r>
          </a:p>
          <a:p>
            <a:pPr marL="266700" lvl="2" indent="-266700">
              <a:buFont typeface="Wingdings" panose="05000000000000000000" pitchFamily="2" charset="2"/>
              <a:buChar char="§"/>
            </a:pPr>
            <a:r>
              <a:rPr lang="en-AU" sz="1200">
                <a:solidFill>
                  <a:schemeClr val="bg1"/>
                </a:solidFill>
                <a:latin typeface="Arial"/>
                <a:cs typeface="Arial"/>
              </a:rPr>
              <a:t>Replace image</a:t>
            </a:r>
          </a:p>
          <a:p>
            <a:pPr marL="266700" lvl="2" indent="-266700">
              <a:buFont typeface="Wingdings" panose="05000000000000000000" pitchFamily="2" charset="2"/>
              <a:buChar char="§"/>
            </a:pPr>
            <a:r>
              <a:rPr lang="en-AU" sz="1200">
                <a:solidFill>
                  <a:schemeClr val="bg1"/>
                </a:solidFill>
                <a:latin typeface="Arial"/>
                <a:cs typeface="Arial"/>
              </a:rPr>
              <a:t>Select image and click ‘Resize image to fit in placeholder’)</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83457" y="3502203"/>
            <a:ext cx="3174822" cy="3174822"/>
          </a:xfrm>
          <a:prstGeom prst="rect">
            <a:avLst/>
          </a:prstGeom>
        </p:spPr>
      </p:pic>
      <p:pic>
        <p:nvPicPr>
          <p:cNvPr id="16" name="Picture 15">
            <a:extLst>
              <a:ext uri="{FF2B5EF4-FFF2-40B4-BE49-F238E27FC236}">
                <a16:creationId xmlns:a16="http://schemas.microsoft.com/office/drawing/2014/main" id="{8C9B8C79-07FC-2444-B397-BBCDB3F9F22B}"/>
              </a:ext>
            </a:extLst>
          </p:cNvPr>
          <p:cNvPicPr>
            <a:picLocks noChangeAspect="1"/>
          </p:cNvPicPr>
          <p:nvPr userDrawn="1"/>
        </p:nvPicPr>
        <p:blipFill>
          <a:blip r:embed="rId4"/>
          <a:stretch>
            <a:fillRect/>
          </a:stretch>
        </p:blipFill>
        <p:spPr>
          <a:xfrm>
            <a:off x="9673174" y="217272"/>
            <a:ext cx="2037600" cy="804766"/>
          </a:xfrm>
          <a:prstGeom prst="rect">
            <a:avLst/>
          </a:prstGeom>
        </p:spPr>
      </p:pic>
    </p:spTree>
    <p:extLst>
      <p:ext uri="{BB962C8B-B14F-4D97-AF65-F5344CB8AC3E}">
        <p14:creationId xmlns:p14="http://schemas.microsoft.com/office/powerpoint/2010/main" val="32753306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Rectangle 13"/>
          <p:cNvSpPr/>
          <p:nvPr userDrawn="1"/>
        </p:nvSpPr>
        <p:spPr>
          <a:xfrm>
            <a:off x="241904" y="181429"/>
            <a:ext cx="11710800" cy="6504214"/>
          </a:xfrm>
          <a:prstGeom prst="rect">
            <a:avLst/>
          </a:prstGeom>
          <a:solidFill>
            <a:srgbClr val="E6E4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800" noProof="0"/>
          </a:p>
        </p:txBody>
      </p:sp>
      <p:sp>
        <p:nvSpPr>
          <p:cNvPr id="19" name="Text Placeholder 2"/>
          <p:cNvSpPr>
            <a:spLocks noGrp="1"/>
          </p:cNvSpPr>
          <p:nvPr>
            <p:ph type="body" idx="14" hasCustomPrompt="1"/>
          </p:nvPr>
        </p:nvSpPr>
        <p:spPr>
          <a:xfrm>
            <a:off x="5608410" y="6183276"/>
            <a:ext cx="5772668" cy="275580"/>
          </a:xfrm>
          <a:prstGeom prst="rect">
            <a:avLst/>
          </a:prstGeom>
          <a:ln>
            <a:noFill/>
          </a:ln>
        </p:spPr>
        <p:txBody>
          <a:bodyPr anchor="t" anchorCtr="0"/>
          <a:lstStyle>
            <a:lvl1pPr marL="0" indent="0" algn="l">
              <a:buNone/>
              <a:defRPr sz="11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noProof="0"/>
              <a:t>DATE: 3 October 2014</a:t>
            </a:r>
          </a:p>
        </p:txBody>
      </p:sp>
      <p:sp>
        <p:nvSpPr>
          <p:cNvPr id="21" name="Title 20"/>
          <p:cNvSpPr>
            <a:spLocks noGrp="1"/>
          </p:cNvSpPr>
          <p:nvPr>
            <p:ph type="title" hasCustomPrompt="1"/>
          </p:nvPr>
        </p:nvSpPr>
        <p:spPr>
          <a:xfrm>
            <a:off x="5639120" y="2708920"/>
            <a:ext cx="5665556" cy="648000"/>
          </a:xfrm>
        </p:spPr>
        <p:txBody>
          <a:bodyPr/>
          <a:lstStyle>
            <a:lvl1pPr>
              <a:defRPr/>
            </a:lvl1pPr>
          </a:lstStyle>
          <a:p>
            <a:r>
              <a:rPr lang="en-US"/>
              <a:t>Click to add title</a:t>
            </a:r>
            <a:endParaRPr lang="en-AU"/>
          </a:p>
        </p:txBody>
      </p:sp>
      <p:sp>
        <p:nvSpPr>
          <p:cNvPr id="23" name="Text Placeholder 22"/>
          <p:cNvSpPr>
            <a:spLocks noGrp="1"/>
          </p:cNvSpPr>
          <p:nvPr>
            <p:ph type="body" sz="quarter" idx="15" hasCustomPrompt="1"/>
          </p:nvPr>
        </p:nvSpPr>
        <p:spPr>
          <a:xfrm>
            <a:off x="5638360" y="3357564"/>
            <a:ext cx="5666316" cy="503237"/>
          </a:xfrm>
        </p:spPr>
        <p:txBody>
          <a:bodyPr/>
          <a:lstStyle>
            <a:lvl1pPr marL="0" indent="0">
              <a:buNone/>
              <a:defRPr cap="all" baseline="0">
                <a:solidFill>
                  <a:schemeClr val="accent1"/>
                </a:solidFill>
                <a:latin typeface="+mj-lt"/>
              </a:defRPr>
            </a:lvl1pPr>
          </a:lstStyle>
          <a:p>
            <a:pPr lvl="0"/>
            <a:r>
              <a:rPr lang="en-AU"/>
              <a:t>Click to add subtitle</a:t>
            </a:r>
          </a:p>
        </p:txBody>
      </p:sp>
      <p:pic>
        <p:nvPicPr>
          <p:cNvPr id="9" name="Picture 8" descr="MAC21_190.5x254_PowerPoint_Images_Cov v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795" y="0"/>
            <a:ext cx="4383024" cy="6858000"/>
          </a:xfrm>
          <a:prstGeom prst="rect">
            <a:avLst/>
          </a:prstGeom>
        </p:spPr>
      </p:pic>
      <p:pic>
        <p:nvPicPr>
          <p:cNvPr id="10" name="Picture 9">
            <a:extLst>
              <a:ext uri="{FF2B5EF4-FFF2-40B4-BE49-F238E27FC236}">
                <a16:creationId xmlns:a16="http://schemas.microsoft.com/office/drawing/2014/main" id="{4CF0B494-A7A4-6F4C-8E15-141F578E022F}"/>
              </a:ext>
            </a:extLst>
          </p:cNvPr>
          <p:cNvPicPr>
            <a:picLocks noChangeAspect="1"/>
          </p:cNvPicPr>
          <p:nvPr userDrawn="1"/>
        </p:nvPicPr>
        <p:blipFill>
          <a:blip r:embed="rId3"/>
          <a:stretch>
            <a:fillRect/>
          </a:stretch>
        </p:blipFill>
        <p:spPr>
          <a:xfrm>
            <a:off x="9673174" y="217272"/>
            <a:ext cx="2037600" cy="804766"/>
          </a:xfrm>
          <a:prstGeom prst="rect">
            <a:avLst/>
          </a:prstGeom>
        </p:spPr>
      </p:pic>
    </p:spTree>
    <p:extLst>
      <p:ext uri="{BB962C8B-B14F-4D97-AF65-F5344CB8AC3E}">
        <p14:creationId xmlns:p14="http://schemas.microsoft.com/office/powerpoint/2010/main" val="27669332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274638"/>
            <a:ext cx="8458276" cy="648000"/>
          </a:xfrm>
        </p:spPr>
        <p:txBody>
          <a:bodyPr/>
          <a:lstStyle/>
          <a:p>
            <a:r>
              <a:rPr lang="en-US"/>
              <a:t>Click to edit master title style</a:t>
            </a:r>
            <a:endParaRPr lang="en-AU"/>
          </a:p>
        </p:txBody>
      </p:sp>
      <p:sp>
        <p:nvSpPr>
          <p:cNvPr id="3" name="Content Placeholder 2"/>
          <p:cNvSpPr>
            <a:spLocks noGrp="1"/>
          </p:cNvSpPr>
          <p:nvPr>
            <p:ph idx="1" hasCustomPrompt="1"/>
          </p:nvPr>
        </p:nvSpPr>
        <p:spPr>
          <a:xfrm>
            <a:off x="720000" y="1620000"/>
            <a:ext cx="10800001" cy="4525963"/>
          </a:xfrm>
        </p:spPr>
        <p:txBody>
          <a:bodyPr/>
          <a:lstStyle>
            <a:lvl1pPr marL="0" indent="0">
              <a:buNone/>
              <a:defRPr baseline="0"/>
            </a:lvl1pPr>
          </a:lstStyle>
          <a:p>
            <a:pPr lvl="0"/>
            <a:r>
              <a:rPr lang="en-AU"/>
              <a:t>Content no bullets</a:t>
            </a:r>
          </a:p>
        </p:txBody>
      </p:sp>
      <p:sp>
        <p:nvSpPr>
          <p:cNvPr id="5" name="Footer Placeholder 4"/>
          <p:cNvSpPr>
            <a:spLocks noGrp="1"/>
          </p:cNvSpPr>
          <p:nvPr>
            <p:ph type="ftr" sz="quarter" idx="11"/>
          </p:nvPr>
        </p:nvSpPr>
        <p:spPr>
          <a:xfrm>
            <a:off x="720000" y="6381329"/>
            <a:ext cx="5304664"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844800" cy="365125"/>
          </a:xfrm>
        </p:spPr>
        <p:txBody>
          <a:bodyPr/>
          <a:lstStyle>
            <a:lvl1pPr>
              <a:defRPr sz="1050"/>
            </a:lvl1pPr>
          </a:lstStyle>
          <a:p>
            <a:fld id="{D9C42BCC-44E8-4F98-A8FE-EAF16D8C1E6E}" type="slidenum">
              <a:rPr lang="en-AU" smtClean="0"/>
              <a:pPr/>
              <a:t>‹#›</a:t>
            </a:fld>
            <a:endParaRPr lang="en-AU"/>
          </a:p>
        </p:txBody>
      </p:sp>
      <p:sp>
        <p:nvSpPr>
          <p:cNvPr id="7" name="Text Placeholder 16"/>
          <p:cNvSpPr>
            <a:spLocks noGrp="1"/>
          </p:cNvSpPr>
          <p:nvPr>
            <p:ph type="body" sz="quarter" idx="15" hasCustomPrompt="1"/>
          </p:nvPr>
        </p:nvSpPr>
        <p:spPr>
          <a:xfrm>
            <a:off x="720000" y="908720"/>
            <a:ext cx="8542867" cy="475914"/>
          </a:xfrm>
        </p:spPr>
        <p:txBody>
          <a:bodyPr/>
          <a:lstStyle>
            <a:lvl1pPr marL="0" indent="0">
              <a:buNone/>
              <a:defRPr cap="all" baseline="0">
                <a:solidFill>
                  <a:schemeClr val="accent1"/>
                </a:solidFill>
                <a:latin typeface="+mj-lt"/>
              </a:defRPr>
            </a:lvl1pPr>
          </a:lstStyle>
          <a:p>
            <a:pPr lvl="0"/>
            <a:r>
              <a:rPr lang="en-AU"/>
              <a:t>Click to ADD SUBTITLE</a:t>
            </a:r>
          </a:p>
        </p:txBody>
      </p:sp>
    </p:spTree>
    <p:extLst>
      <p:ext uri="{BB962C8B-B14F-4D97-AF65-F5344CB8AC3E}">
        <p14:creationId xmlns:p14="http://schemas.microsoft.com/office/powerpoint/2010/main" val="12941069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Bullets">
    <p:spTree>
      <p:nvGrpSpPr>
        <p:cNvPr id="1" name=""/>
        <p:cNvGrpSpPr/>
        <p:nvPr/>
      </p:nvGrpSpPr>
      <p:grpSpPr>
        <a:xfrm>
          <a:off x="0" y="0"/>
          <a:ext cx="0" cy="0"/>
          <a:chOff x="0" y="0"/>
          <a:chExt cx="0" cy="0"/>
        </a:xfrm>
      </p:grpSpPr>
      <p:sp>
        <p:nvSpPr>
          <p:cNvPr id="8" name="Content Placeholder 7"/>
          <p:cNvSpPr>
            <a:spLocks noGrp="1"/>
          </p:cNvSpPr>
          <p:nvPr>
            <p:ph sz="quarter" idx="16"/>
          </p:nvPr>
        </p:nvSpPr>
        <p:spPr>
          <a:xfrm>
            <a:off x="720000" y="1620000"/>
            <a:ext cx="10776675" cy="4524375"/>
          </a:xfrm>
        </p:spPr>
        <p:txBody>
          <a:bodyPr>
            <a:normAutofit/>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2" name="Title 1"/>
          <p:cNvSpPr>
            <a:spLocks noGrp="1"/>
          </p:cNvSpPr>
          <p:nvPr>
            <p:ph type="title" hasCustomPrompt="1"/>
          </p:nvPr>
        </p:nvSpPr>
        <p:spPr>
          <a:xfrm>
            <a:off x="720000" y="274638"/>
            <a:ext cx="8458276" cy="648000"/>
          </a:xfrm>
        </p:spPr>
        <p:txBody>
          <a:bodyPr/>
          <a:lstStyle/>
          <a:p>
            <a:r>
              <a:rPr lang="en-US"/>
              <a:t>Click to edit master title style</a:t>
            </a:r>
            <a:endParaRPr lang="en-AU"/>
          </a:p>
        </p:txBody>
      </p:sp>
      <p:sp>
        <p:nvSpPr>
          <p:cNvPr id="5" name="Footer Placeholder 4"/>
          <p:cNvSpPr>
            <a:spLocks noGrp="1"/>
          </p:cNvSpPr>
          <p:nvPr>
            <p:ph type="ftr" sz="quarter" idx="11"/>
          </p:nvPr>
        </p:nvSpPr>
        <p:spPr>
          <a:xfrm>
            <a:off x="623392" y="6381329"/>
            <a:ext cx="5376597"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759075" cy="365125"/>
          </a:xfrm>
        </p:spPr>
        <p:txBody>
          <a:bodyPr/>
          <a:lstStyle/>
          <a:p>
            <a:fld id="{D9C42BCC-44E8-4F98-A8FE-EAF16D8C1E6E}" type="slidenum">
              <a:rPr lang="en-AU" smtClean="0"/>
              <a:t>‹#›</a:t>
            </a:fld>
            <a:endParaRPr lang="en-AU"/>
          </a:p>
        </p:txBody>
      </p:sp>
      <p:sp>
        <p:nvSpPr>
          <p:cNvPr id="7" name="Text Placeholder 16"/>
          <p:cNvSpPr>
            <a:spLocks noGrp="1"/>
          </p:cNvSpPr>
          <p:nvPr>
            <p:ph type="body" sz="quarter" idx="15" hasCustomPrompt="1"/>
          </p:nvPr>
        </p:nvSpPr>
        <p:spPr>
          <a:xfrm>
            <a:off x="720000" y="908720"/>
            <a:ext cx="8542867" cy="386680"/>
          </a:xfrm>
        </p:spPr>
        <p:txBody>
          <a:bodyPr/>
          <a:lstStyle>
            <a:lvl1pPr marL="0" indent="0">
              <a:buNone/>
              <a:defRPr cap="all" baseline="0">
                <a:solidFill>
                  <a:schemeClr val="accent1"/>
                </a:solidFill>
                <a:latin typeface="+mj-lt"/>
              </a:defRPr>
            </a:lvl1pPr>
          </a:lstStyle>
          <a:p>
            <a:pPr lvl="0"/>
            <a:r>
              <a:rPr lang="en-AU"/>
              <a:t>Click to ADD SUBTITLE</a:t>
            </a:r>
          </a:p>
        </p:txBody>
      </p:sp>
    </p:spTree>
    <p:extLst>
      <p:ext uri="{BB962C8B-B14F-4D97-AF65-F5344CB8AC3E}">
        <p14:creationId xmlns:p14="http://schemas.microsoft.com/office/powerpoint/2010/main" val="29186037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274638"/>
            <a:ext cx="8458276" cy="648000"/>
          </a:xfrm>
        </p:spPr>
        <p:txBody>
          <a:bodyPr lIns="0" tIns="0" rIns="0" bIns="0"/>
          <a:lstStyle/>
          <a:p>
            <a:r>
              <a:rPr lang="en-US"/>
              <a:t>Click to edit master title style</a:t>
            </a:r>
            <a:endParaRPr lang="en-AU"/>
          </a:p>
        </p:txBody>
      </p:sp>
      <p:sp>
        <p:nvSpPr>
          <p:cNvPr id="3" name="Content Placeholder 2"/>
          <p:cNvSpPr>
            <a:spLocks noGrp="1"/>
          </p:cNvSpPr>
          <p:nvPr>
            <p:ph idx="1" hasCustomPrompt="1"/>
          </p:nvPr>
        </p:nvSpPr>
        <p:spPr>
          <a:xfrm>
            <a:off x="720000" y="1620000"/>
            <a:ext cx="5220000" cy="4525963"/>
          </a:xfrm>
        </p:spPr>
        <p:txBody>
          <a:bodyPr lIns="0" tIns="0" rIns="0" bIns="0" numCol="1" spcCol="144000"/>
          <a:lstStyle>
            <a:lvl1pPr marL="0" indent="0">
              <a:buNone/>
              <a:defRPr baseline="0"/>
            </a:lvl1pPr>
          </a:lstStyle>
          <a:p>
            <a:pPr lvl="0"/>
            <a:r>
              <a:rPr lang="en-AU"/>
              <a:t>Two Column content no bullets</a:t>
            </a:r>
          </a:p>
        </p:txBody>
      </p:sp>
      <p:sp>
        <p:nvSpPr>
          <p:cNvPr id="5" name="Footer Placeholder 4"/>
          <p:cNvSpPr>
            <a:spLocks noGrp="1"/>
          </p:cNvSpPr>
          <p:nvPr>
            <p:ph type="ftr" sz="quarter" idx="11"/>
          </p:nvPr>
        </p:nvSpPr>
        <p:spPr>
          <a:xfrm>
            <a:off x="720000" y="6381329"/>
            <a:ext cx="5376597"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844800" cy="365125"/>
          </a:xfrm>
        </p:spPr>
        <p:txBody>
          <a:bodyPr/>
          <a:lstStyle/>
          <a:p>
            <a:fld id="{D9C42BCC-44E8-4F98-A8FE-EAF16D8C1E6E}" type="slidenum">
              <a:rPr lang="en-AU" smtClean="0"/>
              <a:t>‹#›</a:t>
            </a:fld>
            <a:endParaRPr lang="en-AU"/>
          </a:p>
        </p:txBody>
      </p:sp>
      <p:sp>
        <p:nvSpPr>
          <p:cNvPr id="7" name="Text Placeholder 16"/>
          <p:cNvSpPr>
            <a:spLocks noGrp="1"/>
          </p:cNvSpPr>
          <p:nvPr>
            <p:ph type="body" sz="quarter" idx="15" hasCustomPrompt="1"/>
          </p:nvPr>
        </p:nvSpPr>
        <p:spPr>
          <a:xfrm>
            <a:off x="720000" y="908720"/>
            <a:ext cx="8542867" cy="425430"/>
          </a:xfrm>
        </p:spPr>
        <p:txBody>
          <a:bodyPr lIns="0" tIns="0" rIns="0" bIns="0"/>
          <a:lstStyle>
            <a:lvl1pPr marL="0" indent="0">
              <a:buNone/>
              <a:defRPr cap="all" baseline="0">
                <a:solidFill>
                  <a:schemeClr val="accent1"/>
                </a:solidFill>
                <a:latin typeface="+mj-lt"/>
              </a:defRPr>
            </a:lvl1pPr>
          </a:lstStyle>
          <a:p>
            <a:pPr lvl="0"/>
            <a:r>
              <a:rPr lang="en-AU"/>
              <a:t>Click to ADD SUBTITLE</a:t>
            </a:r>
          </a:p>
        </p:txBody>
      </p:sp>
      <p:sp>
        <p:nvSpPr>
          <p:cNvPr id="8" name="Content Placeholder 2"/>
          <p:cNvSpPr>
            <a:spLocks noGrp="1"/>
          </p:cNvSpPr>
          <p:nvPr>
            <p:ph idx="16" hasCustomPrompt="1"/>
          </p:nvPr>
        </p:nvSpPr>
        <p:spPr>
          <a:xfrm>
            <a:off x="6248400" y="1620000"/>
            <a:ext cx="5220000" cy="4525963"/>
          </a:xfrm>
        </p:spPr>
        <p:txBody>
          <a:bodyPr lIns="0" tIns="0" rIns="0" bIns="0" numCol="1" spcCol="144000"/>
          <a:lstStyle>
            <a:lvl1pPr marL="0" indent="0">
              <a:buNone/>
              <a:defRPr baseline="0"/>
            </a:lvl1pPr>
          </a:lstStyle>
          <a:p>
            <a:pPr lvl="0"/>
            <a:r>
              <a:rPr lang="en-AU"/>
              <a:t>Two Column content no bullets</a:t>
            </a:r>
          </a:p>
        </p:txBody>
      </p:sp>
    </p:spTree>
    <p:extLst>
      <p:ext uri="{BB962C8B-B14F-4D97-AF65-F5344CB8AC3E}">
        <p14:creationId xmlns:p14="http://schemas.microsoft.com/office/powerpoint/2010/main" val="4621504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46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274638"/>
            <a:ext cx="8458276" cy="648000"/>
          </a:xfrm>
        </p:spPr>
        <p:txBody>
          <a:bodyPr/>
          <a:lstStyle/>
          <a:p>
            <a:r>
              <a:rPr lang="en-US"/>
              <a:t>Click to edit master title style</a:t>
            </a:r>
            <a:endParaRPr lang="en-AU"/>
          </a:p>
        </p:txBody>
      </p:sp>
      <p:sp>
        <p:nvSpPr>
          <p:cNvPr id="5" name="Footer Placeholder 4"/>
          <p:cNvSpPr>
            <a:spLocks noGrp="1"/>
          </p:cNvSpPr>
          <p:nvPr>
            <p:ph type="ftr" sz="quarter" idx="11"/>
          </p:nvPr>
        </p:nvSpPr>
        <p:spPr>
          <a:xfrm>
            <a:off x="720000" y="6381329"/>
            <a:ext cx="5376597"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844800" cy="365125"/>
          </a:xfrm>
        </p:spPr>
        <p:txBody>
          <a:bodyPr/>
          <a:lstStyle>
            <a:lvl1pPr>
              <a:defRPr sz="1050"/>
            </a:lvl1pPr>
          </a:lstStyle>
          <a:p>
            <a:fld id="{D9C42BCC-44E8-4F98-A8FE-EAF16D8C1E6E}" type="slidenum">
              <a:rPr lang="en-AU" smtClean="0"/>
              <a:pPr/>
              <a:t>‹#›</a:t>
            </a:fld>
            <a:endParaRPr lang="en-AU"/>
          </a:p>
        </p:txBody>
      </p:sp>
      <p:sp>
        <p:nvSpPr>
          <p:cNvPr id="7" name="Text Placeholder 16"/>
          <p:cNvSpPr>
            <a:spLocks noGrp="1"/>
          </p:cNvSpPr>
          <p:nvPr>
            <p:ph type="body" sz="quarter" idx="15" hasCustomPrompt="1"/>
          </p:nvPr>
        </p:nvSpPr>
        <p:spPr>
          <a:xfrm>
            <a:off x="720000" y="908720"/>
            <a:ext cx="8542867" cy="443830"/>
          </a:xfrm>
        </p:spPr>
        <p:txBody>
          <a:bodyPr/>
          <a:lstStyle>
            <a:lvl1pPr marL="0" indent="0">
              <a:buNone/>
              <a:defRPr cap="all" baseline="0">
                <a:solidFill>
                  <a:schemeClr val="accent1"/>
                </a:solidFill>
                <a:latin typeface="+mj-lt"/>
              </a:defRPr>
            </a:lvl1pPr>
          </a:lstStyle>
          <a:p>
            <a:pPr lvl="0"/>
            <a:r>
              <a:rPr lang="en-AU"/>
              <a:t>Click to ADD SUBTITLE </a:t>
            </a:r>
          </a:p>
        </p:txBody>
      </p:sp>
      <p:sp>
        <p:nvSpPr>
          <p:cNvPr id="9" name="Text Placeholder 8"/>
          <p:cNvSpPr>
            <a:spLocks noGrp="1"/>
          </p:cNvSpPr>
          <p:nvPr>
            <p:ph type="body" sz="quarter" idx="17"/>
          </p:nvPr>
        </p:nvSpPr>
        <p:spPr>
          <a:xfrm>
            <a:off x="720000" y="1620000"/>
            <a:ext cx="5220000" cy="4529137"/>
          </a:xfrm>
        </p:spPr>
        <p:txBody>
          <a:bodyPr>
            <a:normAutofit/>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0" name="Text Placeholder 8"/>
          <p:cNvSpPr>
            <a:spLocks noGrp="1"/>
          </p:cNvSpPr>
          <p:nvPr>
            <p:ph type="body" sz="quarter" idx="18"/>
          </p:nvPr>
        </p:nvSpPr>
        <p:spPr>
          <a:xfrm>
            <a:off x="6362400" y="1620000"/>
            <a:ext cx="5220000" cy="4529137"/>
          </a:xfrm>
        </p:spPr>
        <p:txBody>
          <a:bodyPr>
            <a:normAutofit/>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5986178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5170F5C-8F50-2941-98B3-2440989C91A3}"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2987691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274638"/>
            <a:ext cx="8458276" cy="648000"/>
          </a:xfrm>
        </p:spPr>
        <p:txBody>
          <a:bodyPr/>
          <a:lstStyle/>
          <a:p>
            <a:r>
              <a:rPr lang="en-US"/>
              <a:t>Click to edit master title style</a:t>
            </a:r>
            <a:endParaRPr lang="en-AU"/>
          </a:p>
        </p:txBody>
      </p:sp>
      <p:sp>
        <p:nvSpPr>
          <p:cNvPr id="5" name="Footer Placeholder 4"/>
          <p:cNvSpPr>
            <a:spLocks noGrp="1"/>
          </p:cNvSpPr>
          <p:nvPr>
            <p:ph type="ftr" sz="quarter" idx="11"/>
          </p:nvPr>
        </p:nvSpPr>
        <p:spPr>
          <a:xfrm>
            <a:off x="720000" y="6381329"/>
            <a:ext cx="5376597"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844800" cy="365125"/>
          </a:xfrm>
        </p:spPr>
        <p:txBody>
          <a:bodyPr/>
          <a:lstStyle/>
          <a:p>
            <a:fld id="{D9C42BCC-44E8-4F98-A8FE-EAF16D8C1E6E}" type="slidenum">
              <a:rPr lang="en-AU" smtClean="0"/>
              <a:t>‹#›</a:t>
            </a:fld>
            <a:endParaRPr lang="en-AU"/>
          </a:p>
        </p:txBody>
      </p:sp>
      <p:sp>
        <p:nvSpPr>
          <p:cNvPr id="7" name="Text Placeholder 16"/>
          <p:cNvSpPr>
            <a:spLocks noGrp="1"/>
          </p:cNvSpPr>
          <p:nvPr>
            <p:ph type="body" sz="quarter" idx="15" hasCustomPrompt="1"/>
          </p:nvPr>
        </p:nvSpPr>
        <p:spPr>
          <a:xfrm>
            <a:off x="720000" y="908720"/>
            <a:ext cx="8542867" cy="443830"/>
          </a:xfrm>
        </p:spPr>
        <p:txBody>
          <a:bodyPr/>
          <a:lstStyle>
            <a:lvl1pPr marL="0" indent="0">
              <a:buNone/>
              <a:defRPr cap="all" baseline="0">
                <a:solidFill>
                  <a:schemeClr val="accent1"/>
                </a:solidFill>
                <a:latin typeface="+mj-lt"/>
              </a:defRPr>
            </a:lvl1pPr>
          </a:lstStyle>
          <a:p>
            <a:pPr lvl="0"/>
            <a:r>
              <a:rPr lang="en-AU"/>
              <a:t>Click to ADD SUBTITLE</a:t>
            </a:r>
          </a:p>
        </p:txBody>
      </p:sp>
    </p:spTree>
    <p:extLst>
      <p:ext uri="{BB962C8B-B14F-4D97-AF65-F5344CB8AC3E}">
        <p14:creationId xmlns:p14="http://schemas.microsoft.com/office/powerpoint/2010/main" val="6313785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274638"/>
            <a:ext cx="8458276" cy="648000"/>
          </a:xfrm>
        </p:spPr>
        <p:txBody>
          <a:bodyPr/>
          <a:lstStyle/>
          <a:p>
            <a:r>
              <a:rPr lang="en-US"/>
              <a:t>Click to edit master title style</a:t>
            </a:r>
            <a:endParaRPr lang="en-AU"/>
          </a:p>
        </p:txBody>
      </p:sp>
      <p:sp>
        <p:nvSpPr>
          <p:cNvPr id="5" name="Footer Placeholder 4"/>
          <p:cNvSpPr>
            <a:spLocks noGrp="1"/>
          </p:cNvSpPr>
          <p:nvPr>
            <p:ph type="ftr" sz="quarter" idx="11"/>
          </p:nvPr>
        </p:nvSpPr>
        <p:spPr>
          <a:xfrm>
            <a:off x="720000" y="6381329"/>
            <a:ext cx="5376597" cy="365125"/>
          </a:xfrm>
        </p:spPr>
        <p:txBody>
          <a:bodyPr/>
          <a:lstStyle>
            <a:lvl1pPr algn="l">
              <a:defRPr sz="1050"/>
            </a:lvl1pPr>
          </a:lstStyle>
          <a:p>
            <a:r>
              <a:rPr lang="en-AU"/>
              <a:t>OFFICE | FACULTY | DEPARTMENT</a:t>
            </a:r>
          </a:p>
        </p:txBody>
      </p:sp>
      <p:sp>
        <p:nvSpPr>
          <p:cNvPr id="6" name="Slide Number Placeholder 5"/>
          <p:cNvSpPr>
            <a:spLocks noGrp="1"/>
          </p:cNvSpPr>
          <p:nvPr>
            <p:ph type="sldNum" sz="quarter" idx="12"/>
          </p:nvPr>
        </p:nvSpPr>
        <p:spPr>
          <a:xfrm>
            <a:off x="8737600" y="6381329"/>
            <a:ext cx="2844800" cy="365125"/>
          </a:xfrm>
        </p:spPr>
        <p:txBody>
          <a:bodyPr/>
          <a:lstStyle/>
          <a:p>
            <a:fld id="{D9C42BCC-44E8-4F98-A8FE-EAF16D8C1E6E}" type="slidenum">
              <a:rPr lang="en-AU" smtClean="0"/>
              <a:t>‹#›</a:t>
            </a:fld>
            <a:endParaRPr lang="en-AU"/>
          </a:p>
        </p:txBody>
      </p:sp>
      <p:sp>
        <p:nvSpPr>
          <p:cNvPr id="7" name="Text Placeholder 16"/>
          <p:cNvSpPr>
            <a:spLocks noGrp="1"/>
          </p:cNvSpPr>
          <p:nvPr>
            <p:ph type="body" sz="quarter" idx="15" hasCustomPrompt="1"/>
          </p:nvPr>
        </p:nvSpPr>
        <p:spPr>
          <a:xfrm>
            <a:off x="720000" y="908720"/>
            <a:ext cx="8542867" cy="475151"/>
          </a:xfrm>
        </p:spPr>
        <p:txBody>
          <a:bodyPr/>
          <a:lstStyle>
            <a:lvl1pPr marL="0" indent="0">
              <a:buNone/>
              <a:defRPr cap="all" baseline="0">
                <a:solidFill>
                  <a:schemeClr val="accent1"/>
                </a:solidFill>
                <a:latin typeface="+mj-lt"/>
              </a:defRPr>
            </a:lvl1pPr>
          </a:lstStyle>
          <a:p>
            <a:pPr lvl="0"/>
            <a:r>
              <a:rPr lang="en-AU"/>
              <a:t>Click to ADD SUBTITLE</a:t>
            </a:r>
          </a:p>
        </p:txBody>
      </p:sp>
      <p:sp>
        <p:nvSpPr>
          <p:cNvPr id="4" name="Picture Placeholder 3"/>
          <p:cNvSpPr>
            <a:spLocks noGrp="1"/>
          </p:cNvSpPr>
          <p:nvPr>
            <p:ph type="pic" sz="quarter" idx="16"/>
          </p:nvPr>
        </p:nvSpPr>
        <p:spPr>
          <a:xfrm>
            <a:off x="720000" y="1620000"/>
            <a:ext cx="10752000" cy="4525200"/>
          </a:xfrm>
        </p:spPr>
        <p:txBody>
          <a:bodyPr/>
          <a:lstStyle/>
          <a:p>
            <a:r>
              <a:rPr lang="en-GB"/>
              <a:t>Click icon to add picture</a:t>
            </a:r>
            <a:endParaRPr lang="en-AU"/>
          </a:p>
        </p:txBody>
      </p:sp>
    </p:spTree>
    <p:extLst>
      <p:ext uri="{BB962C8B-B14F-4D97-AF65-F5344CB8AC3E}">
        <p14:creationId xmlns:p14="http://schemas.microsoft.com/office/powerpoint/2010/main" val="27661542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23392" y="6309321"/>
            <a:ext cx="5472608" cy="365125"/>
          </a:xfrm>
        </p:spPr>
        <p:txBody>
          <a:bodyPr/>
          <a:lstStyle/>
          <a:p>
            <a:r>
              <a:rPr lang="en-AU"/>
              <a:t>OFFICE | FACULTY | DEPARTMENT</a:t>
            </a:r>
          </a:p>
        </p:txBody>
      </p:sp>
      <p:sp>
        <p:nvSpPr>
          <p:cNvPr id="4" name="Slide Number Placeholder 3"/>
          <p:cNvSpPr>
            <a:spLocks noGrp="1"/>
          </p:cNvSpPr>
          <p:nvPr>
            <p:ph type="sldNum" sz="quarter" idx="12"/>
          </p:nvPr>
        </p:nvSpPr>
        <p:spPr>
          <a:xfrm>
            <a:off x="8737600" y="6309321"/>
            <a:ext cx="2844800" cy="365125"/>
          </a:xfrm>
        </p:spPr>
        <p:txBody>
          <a:bodyPr/>
          <a:lstStyle/>
          <a:p>
            <a:fld id="{D9C42BCC-44E8-4F98-A8FE-EAF16D8C1E6E}" type="slidenum">
              <a:rPr lang="en-AU" smtClean="0"/>
              <a:t>‹#›</a:t>
            </a:fld>
            <a:endParaRPr lang="en-AU"/>
          </a:p>
        </p:txBody>
      </p:sp>
    </p:spTree>
    <p:extLst>
      <p:ext uri="{BB962C8B-B14F-4D97-AF65-F5344CB8AC3E}">
        <p14:creationId xmlns:p14="http://schemas.microsoft.com/office/powerpoint/2010/main" val="5486307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4591-CF1E-2899-D2D9-0865BAB5497F}"/>
              </a:ext>
            </a:extLst>
          </p:cNvPr>
          <p:cNvSpPr>
            <a:spLocks noGrp="1"/>
          </p:cNvSpPr>
          <p:nvPr>
            <p:ph type="title"/>
          </p:nvPr>
        </p:nvSpPr>
        <p:spPr/>
        <p:txBody>
          <a:bodyPr/>
          <a:lstStyle/>
          <a:p>
            <a:r>
              <a:rPr lang="en-GB"/>
              <a:t>Click to edit Master title style</a:t>
            </a:r>
            <a:endParaRPr lang="en-US"/>
          </a:p>
        </p:txBody>
      </p:sp>
      <p:graphicFrame>
        <p:nvGraphicFramePr>
          <p:cNvPr id="5" name="Table 131">
            <a:extLst>
              <a:ext uri="{FF2B5EF4-FFF2-40B4-BE49-F238E27FC236}">
                <a16:creationId xmlns:a16="http://schemas.microsoft.com/office/drawing/2014/main" id="{2728ED8A-027E-5995-D1B8-E90F04CB9D6F}"/>
              </a:ext>
            </a:extLst>
          </p:cNvPr>
          <p:cNvGraphicFramePr>
            <a:graphicFrameLocks noGrp="1"/>
          </p:cNvGraphicFramePr>
          <p:nvPr userDrawn="1">
            <p:extLst>
              <p:ext uri="{D42A27DB-BD31-4B8C-83A1-F6EECF244321}">
                <p14:modId xmlns:p14="http://schemas.microsoft.com/office/powerpoint/2010/main" val="3458119051"/>
              </p:ext>
            </p:extLst>
          </p:nvPr>
        </p:nvGraphicFramePr>
        <p:xfrm>
          <a:off x="885658" y="1940034"/>
          <a:ext cx="10420683" cy="4533450"/>
        </p:xfrm>
        <a:graphic>
          <a:graphicData uri="http://schemas.openxmlformats.org/drawingml/2006/table">
            <a:tbl>
              <a:tblPr firstRow="1" bandRow="1">
                <a:tableStyleId>{E8034E78-7F5D-4C2E-B375-FC64B27BC917}</a:tableStyleId>
              </a:tblPr>
              <a:tblGrid>
                <a:gridCol w="3473561">
                  <a:extLst>
                    <a:ext uri="{9D8B030D-6E8A-4147-A177-3AD203B41FA5}">
                      <a16:colId xmlns:a16="http://schemas.microsoft.com/office/drawing/2014/main" val="3944828413"/>
                    </a:ext>
                  </a:extLst>
                </a:gridCol>
                <a:gridCol w="3473561">
                  <a:extLst>
                    <a:ext uri="{9D8B030D-6E8A-4147-A177-3AD203B41FA5}">
                      <a16:colId xmlns:a16="http://schemas.microsoft.com/office/drawing/2014/main" val="1862940409"/>
                    </a:ext>
                  </a:extLst>
                </a:gridCol>
                <a:gridCol w="3473561">
                  <a:extLst>
                    <a:ext uri="{9D8B030D-6E8A-4147-A177-3AD203B41FA5}">
                      <a16:colId xmlns:a16="http://schemas.microsoft.com/office/drawing/2014/main" val="3455729987"/>
                    </a:ext>
                  </a:extLst>
                </a:gridCol>
              </a:tblGrid>
              <a:tr h="514408">
                <a:tc>
                  <a:txBody>
                    <a:bodyPr/>
                    <a:lstStyle/>
                    <a:p>
                      <a:pPr algn="ctr"/>
                      <a:r>
                        <a:rPr lang="en-US" sz="2000" b="0">
                          <a:solidFill>
                            <a:schemeClr val="tx1">
                              <a:lumMod val="65000"/>
                              <a:lumOff val="35000"/>
                            </a:schemeClr>
                          </a:solidFill>
                        </a:rPr>
                        <a:t>Year 1</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lumMod val="65000"/>
                              <a:lumOff val="35000"/>
                            </a:schemeClr>
                          </a:solidFill>
                        </a:rPr>
                        <a:t>Year 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lumMod val="65000"/>
                              <a:lumOff val="35000"/>
                            </a:schemeClr>
                          </a:solidFill>
                        </a:rPr>
                        <a:t>Year 3</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EBEBEB"/>
                    </a:solidFill>
                  </a:tcPr>
                </a:tc>
                <a:extLst>
                  <a:ext uri="{0D108BD9-81ED-4DB2-BD59-A6C34878D82A}">
                    <a16:rowId xmlns:a16="http://schemas.microsoft.com/office/drawing/2014/main" val="3012986968"/>
                  </a:ext>
                </a:extLst>
              </a:tr>
              <a:tr h="4019042">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5F5F5"/>
                    </a:solid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5F5F5"/>
                    </a:solid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0891767"/>
                  </a:ext>
                </a:extLst>
              </a:tr>
            </a:tbl>
          </a:graphicData>
        </a:graphic>
      </p:graphicFrame>
    </p:spTree>
    <p:extLst>
      <p:ext uri="{BB962C8B-B14F-4D97-AF65-F5344CB8AC3E}">
        <p14:creationId xmlns:p14="http://schemas.microsoft.com/office/powerpoint/2010/main" val="23291347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Box 3"/>
          <p:cNvSpPr txBox="1"/>
          <p:nvPr userDrawn="1"/>
        </p:nvSpPr>
        <p:spPr>
          <a:xfrm>
            <a:off x="10001277" y="5715016"/>
            <a:ext cx="571504" cy="369332"/>
          </a:xfrm>
          <a:prstGeom prst="rect">
            <a:avLst/>
          </a:prstGeom>
          <a:noFill/>
        </p:spPr>
        <p:txBody>
          <a:bodyPr wrap="square" rtlCol="0">
            <a:spAutoFit/>
          </a:bodyPr>
          <a:lstStyle/>
          <a:p>
            <a:endParaRPr lang="en-AU" sz="1800"/>
          </a:p>
        </p:txBody>
      </p:sp>
    </p:spTree>
    <p:extLst>
      <p:ext uri="{BB962C8B-B14F-4D97-AF65-F5344CB8AC3E}">
        <p14:creationId xmlns:p14="http://schemas.microsoft.com/office/powerpoint/2010/main" val="39513148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20000" y="274638"/>
            <a:ext cx="8458276" cy="648000"/>
          </a:xfrm>
        </p:spPr>
        <p:txBody>
          <a:bodyPr/>
          <a:lstStyle/>
          <a:p>
            <a:r>
              <a:rPr lang="en-GB"/>
              <a:t>Click to edit Master title style</a:t>
            </a:r>
            <a:endParaRPr lang="en-US"/>
          </a:p>
        </p:txBody>
      </p:sp>
      <p:sp>
        <p:nvSpPr>
          <p:cNvPr id="3" name="Slide Number Placeholder 2"/>
          <p:cNvSpPr>
            <a:spLocks noGrp="1"/>
          </p:cNvSpPr>
          <p:nvPr>
            <p:ph type="sldNum" sz="quarter" idx="10"/>
          </p:nvPr>
        </p:nvSpPr>
        <p:spPr/>
        <p:txBody>
          <a:bodyPr/>
          <a:lstStyle/>
          <a:p>
            <a:fld id="{D263D112-7C89-384D-B4FC-664FC949D667}" type="slidenum">
              <a:rPr lang="en-US" smtClean="0"/>
              <a:pPr/>
              <a:t>‹#›</a:t>
            </a:fld>
            <a:endParaRPr lang="en-US"/>
          </a:p>
        </p:txBody>
      </p:sp>
      <p:sp>
        <p:nvSpPr>
          <p:cNvPr id="4" name="Date Placeholder 3"/>
          <p:cNvSpPr>
            <a:spLocks noGrp="1"/>
          </p:cNvSpPr>
          <p:nvPr>
            <p:ph type="dt" sz="half" idx="11"/>
          </p:nvPr>
        </p:nvSpPr>
        <p:spPr/>
        <p:txBody>
          <a:bodyPr/>
          <a:lstStyle>
            <a:lvl1pPr>
              <a:defRPr/>
            </a:lvl1pPr>
          </a:lstStyle>
          <a:p>
            <a:endParaRPr lang="en-US"/>
          </a:p>
        </p:txBody>
      </p:sp>
      <p:sp>
        <p:nvSpPr>
          <p:cNvPr id="5" name="Content Placeholder 4"/>
          <p:cNvSpPr>
            <a:spLocks noGrp="1"/>
          </p:cNvSpPr>
          <p:nvPr>
            <p:ph sz="quarter" idx="13" hasCustomPrompt="1"/>
          </p:nvPr>
        </p:nvSpPr>
        <p:spPr>
          <a:xfrm>
            <a:off x="720000" y="1620000"/>
            <a:ext cx="8507963" cy="4490720"/>
          </a:xfrm>
        </p:spPr>
        <p:txBody>
          <a:bodyPr>
            <a:noAutofit/>
          </a:bodyPr>
          <a:lstStyle>
            <a:lvl7pPr>
              <a:buNone/>
              <a:defRPr/>
            </a:lvl7pPr>
            <a:lvl8pPr>
              <a:buNone/>
              <a:defRPr/>
            </a:lvl8pPr>
          </a:lstStyle>
          <a:p>
            <a:r>
              <a:rPr lang="en-US" b="1">
                <a:solidFill>
                  <a:srgbClr val="6D0020"/>
                </a:solidFill>
              </a:rPr>
              <a:t>HEADER INFO</a:t>
            </a:r>
          </a:p>
          <a:p>
            <a:r>
              <a:rPr lang="en-US" err="1">
                <a:latin typeface="Georgia"/>
                <a:cs typeface="Georgia"/>
              </a:rPr>
              <a:t>Consectetur</a:t>
            </a:r>
            <a:r>
              <a:rPr lang="en-US">
                <a:latin typeface="Georgia"/>
                <a:cs typeface="Georgia"/>
              </a:rPr>
              <a:t>  met </a:t>
            </a:r>
            <a:r>
              <a:rPr lang="en-US" err="1">
                <a:latin typeface="Georgia"/>
                <a:cs typeface="Georgia"/>
              </a:rPr>
              <a:t>adipiscing</a:t>
            </a:r>
            <a:r>
              <a:rPr lang="en-US">
                <a:latin typeface="Georgia"/>
                <a:cs typeface="Georgia"/>
              </a:rPr>
              <a:t> </a:t>
            </a:r>
            <a:r>
              <a:rPr lang="en-US" err="1">
                <a:latin typeface="Georgia"/>
                <a:cs typeface="Georgia"/>
              </a:rPr>
              <a:t>elit</a:t>
            </a:r>
            <a:r>
              <a:rPr lang="en-US">
                <a:latin typeface="Georgia"/>
                <a:cs typeface="Georgia"/>
              </a:rPr>
              <a:t>. </a:t>
            </a:r>
            <a:r>
              <a:rPr lang="en-US" err="1">
                <a:latin typeface="Georgia"/>
                <a:cs typeface="Georgia"/>
              </a:rPr>
              <a:t>Aenean</a:t>
            </a:r>
            <a:r>
              <a:rPr lang="en-US">
                <a:latin typeface="Georgia"/>
                <a:cs typeface="Georgia"/>
              </a:rPr>
              <a:t> ac </a:t>
            </a:r>
            <a:r>
              <a:rPr lang="en-US" err="1">
                <a:latin typeface="Georgia"/>
                <a:cs typeface="Georgia"/>
              </a:rPr>
              <a:t>elit</a:t>
            </a:r>
            <a:r>
              <a:rPr lang="en-US">
                <a:latin typeface="Georgia"/>
                <a:cs typeface="Georgia"/>
              </a:rPr>
              <a:t> a </a:t>
            </a:r>
            <a:r>
              <a:rPr lang="en-US" err="1">
                <a:latin typeface="Georgia"/>
                <a:cs typeface="Georgia"/>
              </a:rPr>
              <a:t>felis</a:t>
            </a:r>
            <a:r>
              <a:rPr lang="en-US">
                <a:latin typeface="Georgia"/>
                <a:cs typeface="Georgia"/>
              </a:rPr>
              <a:t> </a:t>
            </a:r>
            <a:r>
              <a:rPr lang="en-US" err="1">
                <a:latin typeface="Georgia"/>
                <a:cs typeface="Georgia"/>
              </a:rPr>
              <a:t>pharetra</a:t>
            </a:r>
            <a:r>
              <a:rPr lang="en-US">
                <a:latin typeface="Georgia"/>
                <a:cs typeface="Georgia"/>
              </a:rPr>
              <a:t> </a:t>
            </a:r>
            <a:br>
              <a:rPr lang="en-US">
                <a:latin typeface="Georgia"/>
                <a:cs typeface="Georgia"/>
              </a:rPr>
            </a:br>
            <a:r>
              <a:rPr lang="en-US" err="1">
                <a:latin typeface="Georgia"/>
                <a:cs typeface="Georgia"/>
              </a:rPr>
              <a:t>vel</a:t>
            </a:r>
            <a:r>
              <a:rPr lang="en-US">
                <a:latin typeface="Georgia"/>
                <a:cs typeface="Georgia"/>
              </a:rPr>
              <a:t> </a:t>
            </a:r>
            <a:r>
              <a:rPr lang="en-US" err="1">
                <a:latin typeface="Georgia"/>
                <a:cs typeface="Georgia"/>
              </a:rPr>
              <a:t>Fringilla</a:t>
            </a:r>
            <a:r>
              <a:rPr lang="en-US">
                <a:latin typeface="Georgia"/>
                <a:cs typeface="Georgia"/>
              </a:rPr>
              <a:t> </a:t>
            </a:r>
            <a:r>
              <a:rPr lang="en-US" err="1">
                <a:latin typeface="Georgia"/>
                <a:cs typeface="Georgia"/>
              </a:rPr>
              <a:t>elit</a:t>
            </a:r>
            <a:r>
              <a:rPr lang="en-US">
                <a:latin typeface="Georgia"/>
                <a:cs typeface="Georgia"/>
              </a:rPr>
              <a:t> </a:t>
            </a:r>
            <a:r>
              <a:rPr lang="en-US" err="1">
                <a:latin typeface="Georgia"/>
                <a:cs typeface="Georgia"/>
              </a:rPr>
              <a:t>Duis</a:t>
            </a:r>
            <a:r>
              <a:rPr lang="en-US">
                <a:latin typeface="Georgia"/>
                <a:cs typeface="Georgia"/>
              </a:rPr>
              <a:t> dui </a:t>
            </a:r>
            <a:r>
              <a:rPr lang="en-US" err="1">
                <a:latin typeface="Georgia"/>
                <a:cs typeface="Georgia"/>
              </a:rPr>
              <a:t>arcu</a:t>
            </a:r>
            <a:r>
              <a:rPr lang="en-US">
                <a:latin typeface="Georgia"/>
                <a:cs typeface="Georgia"/>
              </a:rPr>
              <a:t>, </a:t>
            </a:r>
            <a:r>
              <a:rPr lang="en-US" err="1">
                <a:latin typeface="Georgia"/>
                <a:cs typeface="Georgia"/>
              </a:rPr>
              <a:t>amet</a:t>
            </a:r>
            <a:r>
              <a:rPr lang="en-US">
                <a:latin typeface="Georgia"/>
                <a:cs typeface="Georgia"/>
              </a:rPr>
              <a:t> </a:t>
            </a:r>
            <a:r>
              <a:rPr lang="en-US" err="1">
                <a:latin typeface="Georgia"/>
                <a:cs typeface="Georgia"/>
              </a:rPr>
              <a:t>scelerisque</a:t>
            </a:r>
            <a:r>
              <a:rPr lang="en-US">
                <a:latin typeface="Georgia"/>
                <a:cs typeface="Georgia"/>
              </a:rPr>
              <a:t> </a:t>
            </a:r>
            <a:r>
              <a:rPr lang="en-US" err="1">
                <a:latin typeface="Georgia"/>
                <a:cs typeface="Georgia"/>
              </a:rPr>
              <a:t>nec</a:t>
            </a:r>
            <a:r>
              <a:rPr lang="en-US">
                <a:latin typeface="Georgia"/>
                <a:cs typeface="Georgia"/>
              </a:rPr>
              <a:t> dictum </a:t>
            </a:r>
            <a:br>
              <a:rPr lang="en-US">
                <a:latin typeface="Georgia"/>
                <a:cs typeface="Georgia"/>
              </a:rPr>
            </a:br>
            <a:r>
              <a:rPr lang="en-US">
                <a:latin typeface="Georgia"/>
                <a:cs typeface="Georgia"/>
              </a:rPr>
              <a:t>ac </a:t>
            </a:r>
            <a:r>
              <a:rPr lang="en-US" err="1">
                <a:latin typeface="Georgia"/>
                <a:cs typeface="Georgia"/>
              </a:rPr>
              <a:t>conse</a:t>
            </a:r>
            <a:r>
              <a:rPr lang="en-US">
                <a:latin typeface="Georgia"/>
                <a:cs typeface="Georgia"/>
              </a:rPr>
              <a:t> </a:t>
            </a:r>
            <a:r>
              <a:rPr lang="en-US" err="1">
                <a:latin typeface="Georgia"/>
                <a:cs typeface="Georgia"/>
              </a:rPr>
              <a:t>eu</a:t>
            </a:r>
            <a:r>
              <a:rPr lang="en-US">
                <a:latin typeface="Georgia"/>
                <a:cs typeface="Georgia"/>
              </a:rPr>
              <a:t> </a:t>
            </a:r>
            <a:r>
              <a:rPr lang="en-US" err="1">
                <a:latin typeface="Georgia"/>
                <a:cs typeface="Georgia"/>
              </a:rPr>
              <a:t>elit</a:t>
            </a:r>
            <a:r>
              <a:rPr lang="en-US">
                <a:latin typeface="Georgia"/>
                <a:cs typeface="Georgia"/>
              </a:rPr>
              <a:t> </a:t>
            </a:r>
            <a:r>
              <a:rPr lang="en-US" err="1">
                <a:latin typeface="Georgia"/>
                <a:cs typeface="Georgia"/>
              </a:rPr>
              <a:t>Donec</a:t>
            </a:r>
            <a:r>
              <a:rPr lang="en-US">
                <a:latin typeface="Georgia"/>
                <a:cs typeface="Georgia"/>
              </a:rPr>
              <a:t> </a:t>
            </a:r>
            <a:r>
              <a:rPr lang="en-US" err="1">
                <a:latin typeface="Georgia"/>
                <a:cs typeface="Georgia"/>
              </a:rPr>
              <a:t>tincid</a:t>
            </a:r>
            <a:r>
              <a:rPr lang="en-US">
                <a:latin typeface="Georgia"/>
                <a:cs typeface="Georgia"/>
              </a:rPr>
              <a:t> </a:t>
            </a:r>
            <a:r>
              <a:rPr lang="en-US" err="1">
                <a:latin typeface="Georgia"/>
                <a:cs typeface="Georgia"/>
              </a:rPr>
              <a:t>unt</a:t>
            </a:r>
            <a:r>
              <a:rPr lang="en-US">
                <a:latin typeface="Georgia"/>
                <a:cs typeface="Georgia"/>
              </a:rPr>
              <a:t> </a:t>
            </a:r>
            <a:r>
              <a:rPr lang="en-US" err="1">
                <a:latin typeface="Georgia"/>
                <a:cs typeface="Georgia"/>
              </a:rPr>
              <a:t>enim</a:t>
            </a:r>
            <a:r>
              <a:rPr lang="en-US">
                <a:latin typeface="Georgia"/>
                <a:cs typeface="Georgia"/>
              </a:rPr>
              <a:t> sit </a:t>
            </a:r>
            <a:r>
              <a:rPr lang="en-US" err="1">
                <a:latin typeface="Georgia"/>
                <a:cs typeface="Georgia"/>
              </a:rPr>
              <a:t>amet</a:t>
            </a:r>
            <a:r>
              <a:rPr lang="en-US">
                <a:latin typeface="Georgia"/>
                <a:cs typeface="Georgia"/>
              </a:rPr>
              <a:t> </a:t>
            </a:r>
            <a:r>
              <a:rPr lang="en-US" err="1">
                <a:latin typeface="Georgia"/>
                <a:cs typeface="Georgia"/>
              </a:rPr>
              <a:t>consequat</a:t>
            </a:r>
            <a:r>
              <a:rPr lang="en-US">
                <a:latin typeface="Georgia"/>
                <a:cs typeface="Georgia"/>
              </a:rPr>
              <a:t>.</a:t>
            </a:r>
          </a:p>
          <a:p>
            <a:pPr>
              <a:buFont typeface="Arial"/>
              <a:buChar char="•"/>
            </a:pPr>
            <a:endParaRPr lang="en-US">
              <a:latin typeface="Georgia"/>
              <a:cs typeface="Georgia"/>
            </a:endParaRPr>
          </a:p>
          <a:p>
            <a:pPr>
              <a:buFont typeface="Arial"/>
              <a:buChar char="•"/>
            </a:pPr>
            <a:r>
              <a:rPr lang="en-US" err="1">
                <a:latin typeface="Georgia"/>
                <a:cs typeface="Georgia"/>
              </a:rPr>
              <a:t>Lorum</a:t>
            </a:r>
            <a:r>
              <a:rPr lang="en-US">
                <a:latin typeface="Georgia"/>
                <a:cs typeface="Georgia"/>
              </a:rPr>
              <a:t> </a:t>
            </a:r>
            <a:r>
              <a:rPr lang="en-US" err="1">
                <a:latin typeface="Georgia"/>
                <a:cs typeface="Georgia"/>
              </a:rPr>
              <a:t>ipsum</a:t>
            </a:r>
            <a:r>
              <a:rPr lang="en-US">
                <a:latin typeface="Georgia"/>
                <a:cs typeface="Georgia"/>
              </a:rPr>
              <a:t> </a:t>
            </a:r>
            <a:r>
              <a:rPr lang="en-US" err="1">
                <a:latin typeface="Georgia"/>
                <a:cs typeface="Georgia"/>
              </a:rPr>
              <a:t>dolore</a:t>
            </a:r>
            <a:r>
              <a:rPr lang="en-US">
                <a:latin typeface="Georgia"/>
                <a:cs typeface="Georgia"/>
              </a:rPr>
              <a:t> </a:t>
            </a:r>
            <a:r>
              <a:rPr lang="en-US" err="1">
                <a:latin typeface="Georgia"/>
                <a:cs typeface="Georgia"/>
              </a:rPr>
              <a:t>melior</a:t>
            </a:r>
            <a:r>
              <a:rPr lang="en-US">
                <a:latin typeface="Georgia"/>
                <a:cs typeface="Georgia"/>
              </a:rPr>
              <a:t> </a:t>
            </a:r>
            <a:r>
              <a:rPr lang="en-US" err="1">
                <a:latin typeface="Georgia"/>
                <a:cs typeface="Georgia"/>
              </a:rPr>
              <a:t>nonne</a:t>
            </a:r>
            <a:r>
              <a:rPr lang="en-US">
                <a:latin typeface="Georgia"/>
                <a:cs typeface="Georgia"/>
              </a:rPr>
              <a:t> </a:t>
            </a:r>
            <a:r>
              <a:rPr lang="en-US" err="1">
                <a:latin typeface="Georgia"/>
                <a:cs typeface="Georgia"/>
              </a:rPr>
              <a:t>tutte</a:t>
            </a:r>
            <a:r>
              <a:rPr lang="en-US">
                <a:latin typeface="Georgia"/>
                <a:cs typeface="Georgia"/>
              </a:rPr>
              <a:t> san </a:t>
            </a:r>
            <a:r>
              <a:rPr lang="en-US" err="1">
                <a:latin typeface="Georgia"/>
                <a:cs typeface="Georgia"/>
              </a:rPr>
              <a:t>toro</a:t>
            </a:r>
            <a:r>
              <a:rPr lang="en-US">
                <a:latin typeface="Georgia"/>
                <a:cs typeface="Georgia"/>
              </a:rPr>
              <a:t> velum</a:t>
            </a:r>
          </a:p>
          <a:p>
            <a:pPr marL="342900" lvl="7" indent="0"/>
            <a:r>
              <a:rPr lang="en-US" err="1">
                <a:latin typeface="Georgia"/>
                <a:cs typeface="Georgia"/>
              </a:rPr>
              <a:t>Lorum</a:t>
            </a:r>
            <a:r>
              <a:rPr lang="en-US">
                <a:latin typeface="Georgia"/>
                <a:cs typeface="Georgia"/>
              </a:rPr>
              <a:t> </a:t>
            </a:r>
            <a:r>
              <a:rPr lang="en-US" err="1">
                <a:latin typeface="Georgia"/>
                <a:cs typeface="Georgia"/>
              </a:rPr>
              <a:t>ipsum</a:t>
            </a:r>
            <a:r>
              <a:rPr lang="en-US">
                <a:latin typeface="Georgia"/>
                <a:cs typeface="Georgia"/>
              </a:rPr>
              <a:t> </a:t>
            </a:r>
            <a:r>
              <a:rPr lang="en-US" err="1">
                <a:latin typeface="Georgia"/>
                <a:cs typeface="Georgia"/>
              </a:rPr>
              <a:t>dolore</a:t>
            </a:r>
            <a:r>
              <a:rPr lang="en-US">
                <a:latin typeface="Georgia"/>
                <a:cs typeface="Georgia"/>
              </a:rPr>
              <a:t> </a:t>
            </a:r>
            <a:r>
              <a:rPr lang="en-US" err="1">
                <a:latin typeface="Georgia"/>
                <a:cs typeface="Georgia"/>
              </a:rPr>
              <a:t>melior</a:t>
            </a:r>
            <a:r>
              <a:rPr lang="en-US">
                <a:latin typeface="Georgia"/>
                <a:cs typeface="Georgia"/>
              </a:rPr>
              <a:t> </a:t>
            </a:r>
            <a:r>
              <a:rPr lang="en-US" err="1">
                <a:latin typeface="Georgia"/>
                <a:cs typeface="Georgia"/>
              </a:rPr>
              <a:t>nonne</a:t>
            </a:r>
            <a:r>
              <a:rPr lang="en-US">
                <a:latin typeface="Georgia"/>
                <a:cs typeface="Georgia"/>
              </a:rPr>
              <a:t> </a:t>
            </a:r>
            <a:r>
              <a:rPr lang="en-US" err="1">
                <a:latin typeface="Georgia"/>
                <a:cs typeface="Georgia"/>
              </a:rPr>
              <a:t>tutte</a:t>
            </a:r>
            <a:r>
              <a:rPr lang="en-US">
                <a:latin typeface="Georgia"/>
                <a:cs typeface="Georgia"/>
              </a:rPr>
              <a:t> san </a:t>
            </a:r>
            <a:r>
              <a:rPr lang="en-US" err="1">
                <a:latin typeface="Georgia"/>
                <a:cs typeface="Georgia"/>
              </a:rPr>
              <a:t>toro</a:t>
            </a:r>
            <a:endParaRPr lang="en-US">
              <a:latin typeface="Georgia"/>
              <a:cs typeface="Georgia"/>
            </a:endParaRPr>
          </a:p>
          <a:p>
            <a:pPr marL="342900" lvl="7" indent="0"/>
            <a:endParaRPr lang="en-US">
              <a:latin typeface="Georgia"/>
              <a:cs typeface="Georgia"/>
            </a:endParaRPr>
          </a:p>
          <a:p>
            <a:pPr>
              <a:buFont typeface="Arial"/>
              <a:buChar char="•"/>
            </a:pPr>
            <a:r>
              <a:rPr lang="en-US" err="1">
                <a:latin typeface="Georgia"/>
                <a:cs typeface="Georgia"/>
              </a:rPr>
              <a:t>Lorum</a:t>
            </a:r>
            <a:r>
              <a:rPr lang="en-US">
                <a:latin typeface="Georgia"/>
                <a:cs typeface="Georgia"/>
              </a:rPr>
              <a:t> </a:t>
            </a:r>
            <a:r>
              <a:rPr lang="en-US" err="1">
                <a:latin typeface="Georgia"/>
                <a:cs typeface="Georgia"/>
              </a:rPr>
              <a:t>ipsum</a:t>
            </a:r>
            <a:r>
              <a:rPr lang="en-US">
                <a:latin typeface="Georgia"/>
                <a:cs typeface="Georgia"/>
              </a:rPr>
              <a:t> </a:t>
            </a:r>
            <a:r>
              <a:rPr lang="en-US" err="1">
                <a:latin typeface="Georgia"/>
                <a:cs typeface="Georgia"/>
              </a:rPr>
              <a:t>dolore</a:t>
            </a:r>
            <a:r>
              <a:rPr lang="en-US">
                <a:latin typeface="Georgia"/>
                <a:cs typeface="Georgia"/>
              </a:rPr>
              <a:t> </a:t>
            </a:r>
            <a:r>
              <a:rPr lang="en-US" err="1">
                <a:latin typeface="Georgia"/>
                <a:cs typeface="Georgia"/>
              </a:rPr>
              <a:t>melior</a:t>
            </a:r>
            <a:r>
              <a:rPr lang="en-US">
                <a:latin typeface="Georgia"/>
                <a:cs typeface="Georgia"/>
              </a:rPr>
              <a:t> </a:t>
            </a:r>
            <a:r>
              <a:rPr lang="en-US" err="1">
                <a:latin typeface="Georgia"/>
                <a:cs typeface="Georgia"/>
              </a:rPr>
              <a:t>nonne</a:t>
            </a:r>
            <a:r>
              <a:rPr lang="en-US">
                <a:latin typeface="Georgia"/>
                <a:cs typeface="Georgia"/>
              </a:rPr>
              <a:t> </a:t>
            </a:r>
            <a:r>
              <a:rPr lang="en-US" err="1">
                <a:latin typeface="Georgia"/>
                <a:cs typeface="Georgia"/>
              </a:rPr>
              <a:t>tutte</a:t>
            </a:r>
            <a:r>
              <a:rPr lang="en-US">
                <a:latin typeface="Georgia"/>
                <a:cs typeface="Georgia"/>
              </a:rPr>
              <a:t> san </a:t>
            </a:r>
            <a:r>
              <a:rPr lang="en-US" err="1">
                <a:latin typeface="Georgia"/>
                <a:cs typeface="Georgia"/>
              </a:rPr>
              <a:t>toro</a:t>
            </a:r>
            <a:r>
              <a:rPr lang="en-US">
                <a:latin typeface="Georgia"/>
                <a:cs typeface="Georgia"/>
              </a:rPr>
              <a:t> velum</a:t>
            </a:r>
          </a:p>
          <a:p>
            <a:pPr marL="342900" lvl="6" indent="0"/>
            <a:r>
              <a:rPr lang="en-US" err="1">
                <a:latin typeface="Georgia"/>
                <a:cs typeface="Georgia"/>
              </a:rPr>
              <a:t>Lorum</a:t>
            </a:r>
            <a:r>
              <a:rPr lang="en-US">
                <a:latin typeface="Georgia"/>
                <a:cs typeface="Georgia"/>
              </a:rPr>
              <a:t> </a:t>
            </a:r>
            <a:r>
              <a:rPr lang="en-US" err="1">
                <a:latin typeface="Georgia"/>
                <a:cs typeface="Georgia"/>
              </a:rPr>
              <a:t>ipsum</a:t>
            </a:r>
            <a:r>
              <a:rPr lang="en-US">
                <a:latin typeface="Georgia"/>
                <a:cs typeface="Georgia"/>
              </a:rPr>
              <a:t> </a:t>
            </a:r>
            <a:r>
              <a:rPr lang="en-US" err="1">
                <a:latin typeface="Georgia"/>
                <a:cs typeface="Georgia"/>
              </a:rPr>
              <a:t>dolore</a:t>
            </a:r>
            <a:r>
              <a:rPr lang="en-US">
                <a:latin typeface="Georgia"/>
                <a:cs typeface="Georgia"/>
              </a:rPr>
              <a:t> </a:t>
            </a:r>
            <a:r>
              <a:rPr lang="en-US" err="1">
                <a:latin typeface="Georgia"/>
                <a:cs typeface="Georgia"/>
              </a:rPr>
              <a:t>melior</a:t>
            </a:r>
            <a:r>
              <a:rPr lang="en-US">
                <a:latin typeface="Georgia"/>
                <a:cs typeface="Georgia"/>
              </a:rPr>
              <a:t> </a:t>
            </a:r>
            <a:r>
              <a:rPr lang="en-US" err="1">
                <a:latin typeface="Georgia"/>
                <a:cs typeface="Georgia"/>
              </a:rPr>
              <a:t>nonne</a:t>
            </a:r>
            <a:r>
              <a:rPr lang="en-US">
                <a:latin typeface="Georgia"/>
                <a:cs typeface="Georgia"/>
              </a:rPr>
              <a:t> </a:t>
            </a:r>
            <a:r>
              <a:rPr lang="en-US" err="1">
                <a:latin typeface="Georgia"/>
                <a:cs typeface="Georgia"/>
              </a:rPr>
              <a:t>tutte</a:t>
            </a:r>
            <a:r>
              <a:rPr lang="en-US">
                <a:latin typeface="Georgia"/>
                <a:cs typeface="Georgia"/>
              </a:rPr>
              <a:t> san </a:t>
            </a:r>
            <a:r>
              <a:rPr lang="en-US" err="1">
                <a:latin typeface="Georgia"/>
                <a:cs typeface="Georgia"/>
              </a:rPr>
              <a:t>toro</a:t>
            </a:r>
            <a:endParaRPr lang="en-US">
              <a:latin typeface="Georgia"/>
              <a:cs typeface="Georgia"/>
            </a:endParaRPr>
          </a:p>
          <a:p>
            <a:endParaRPr lang="en-US">
              <a:latin typeface="Georgia"/>
              <a:cs typeface="Georgia"/>
            </a:endParaRPr>
          </a:p>
          <a:p>
            <a:endParaRPr lang="en-US"/>
          </a:p>
        </p:txBody>
      </p:sp>
      <p:sp>
        <p:nvSpPr>
          <p:cNvPr id="7" name="Text Placeholder 16"/>
          <p:cNvSpPr>
            <a:spLocks noGrp="1"/>
          </p:cNvSpPr>
          <p:nvPr>
            <p:ph type="body" sz="quarter" idx="15" hasCustomPrompt="1"/>
          </p:nvPr>
        </p:nvSpPr>
        <p:spPr>
          <a:xfrm>
            <a:off x="720000" y="908720"/>
            <a:ext cx="8458276" cy="434305"/>
          </a:xfrm>
        </p:spPr>
        <p:txBody>
          <a:bodyPr/>
          <a:lstStyle>
            <a:lvl1pPr marL="0" indent="0">
              <a:buNone/>
              <a:defRPr cap="all" baseline="0">
                <a:solidFill>
                  <a:schemeClr val="accent1"/>
                </a:solidFill>
                <a:latin typeface="+mj-lt"/>
              </a:defRPr>
            </a:lvl1pPr>
          </a:lstStyle>
          <a:p>
            <a:pPr lvl="0"/>
            <a:r>
              <a:rPr lang="en-AU"/>
              <a:t>Click to ADD SUBTITLE</a:t>
            </a:r>
          </a:p>
        </p:txBody>
      </p:sp>
    </p:spTree>
    <p:extLst>
      <p:ext uri="{BB962C8B-B14F-4D97-AF65-F5344CB8AC3E}">
        <p14:creationId xmlns:p14="http://schemas.microsoft.com/office/powerpoint/2010/main" val="41280787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E76A-6857-5D0E-2E55-3F9C62C5A54E}"/>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618B9306-B646-9332-90CC-3B2BDAED1BD4}"/>
              </a:ext>
            </a:extLst>
          </p:cNvPr>
          <p:cNvSpPr>
            <a:spLocks noGrp="1"/>
          </p:cNvSpPr>
          <p:nvPr>
            <p:ph type="ftr" sz="quarter" idx="10"/>
          </p:nvPr>
        </p:nvSpPr>
        <p:spPr/>
        <p:txBody>
          <a:bodyPr/>
          <a:lstStyle/>
          <a:p>
            <a:r>
              <a:rPr lang="en-AU"/>
              <a:t>OFFICE | FACULTY | DEPARTMENT</a:t>
            </a:r>
          </a:p>
        </p:txBody>
      </p:sp>
      <p:sp>
        <p:nvSpPr>
          <p:cNvPr id="4" name="Slide Number Placeholder 3">
            <a:extLst>
              <a:ext uri="{FF2B5EF4-FFF2-40B4-BE49-F238E27FC236}">
                <a16:creationId xmlns:a16="http://schemas.microsoft.com/office/drawing/2014/main" id="{5D34F94D-5AD1-5319-CA8F-1ABAE5608EC1}"/>
              </a:ext>
            </a:extLst>
          </p:cNvPr>
          <p:cNvSpPr>
            <a:spLocks noGrp="1"/>
          </p:cNvSpPr>
          <p:nvPr>
            <p:ph type="sldNum" sz="quarter" idx="11"/>
          </p:nvPr>
        </p:nvSpPr>
        <p:spPr/>
        <p:txBody>
          <a:bodyPr/>
          <a:lstStyle/>
          <a:p>
            <a:fld id="{D9C42BCC-44E8-4F98-A8FE-EAF16D8C1E6E}" type="slidenum">
              <a:rPr lang="en-AU" smtClean="0"/>
              <a:pPr/>
              <a:t>‹#›</a:t>
            </a:fld>
            <a:endParaRPr lang="en-AU"/>
          </a:p>
        </p:txBody>
      </p:sp>
      <p:graphicFrame>
        <p:nvGraphicFramePr>
          <p:cNvPr id="5" name="Table 16">
            <a:extLst>
              <a:ext uri="{FF2B5EF4-FFF2-40B4-BE49-F238E27FC236}">
                <a16:creationId xmlns:a16="http://schemas.microsoft.com/office/drawing/2014/main" id="{DAF1414B-3284-701D-7DA0-F3F934B92C43}"/>
              </a:ext>
            </a:extLst>
          </p:cNvPr>
          <p:cNvGraphicFramePr>
            <a:graphicFrameLocks noGrp="1"/>
          </p:cNvGraphicFramePr>
          <p:nvPr userDrawn="1">
            <p:extLst>
              <p:ext uri="{D42A27DB-BD31-4B8C-83A1-F6EECF244321}">
                <p14:modId xmlns:p14="http://schemas.microsoft.com/office/powerpoint/2010/main" val="2886273035"/>
              </p:ext>
            </p:extLst>
          </p:nvPr>
        </p:nvGraphicFramePr>
        <p:xfrm>
          <a:off x="2774382" y="1632029"/>
          <a:ext cx="8731818" cy="5011200"/>
        </p:xfrm>
        <a:graphic>
          <a:graphicData uri="http://schemas.openxmlformats.org/drawingml/2006/table">
            <a:tbl>
              <a:tblPr firstRow="1" bandRow="1">
                <a:tableStyleId>{E8034E78-7F5D-4C2E-B375-FC64B27BC917}</a:tableStyleId>
              </a:tblPr>
              <a:tblGrid>
                <a:gridCol w="974459">
                  <a:extLst>
                    <a:ext uri="{9D8B030D-6E8A-4147-A177-3AD203B41FA5}">
                      <a16:colId xmlns:a16="http://schemas.microsoft.com/office/drawing/2014/main" val="1658185150"/>
                    </a:ext>
                  </a:extLst>
                </a:gridCol>
                <a:gridCol w="974459">
                  <a:extLst>
                    <a:ext uri="{9D8B030D-6E8A-4147-A177-3AD203B41FA5}">
                      <a16:colId xmlns:a16="http://schemas.microsoft.com/office/drawing/2014/main" val="2072421995"/>
                    </a:ext>
                  </a:extLst>
                </a:gridCol>
                <a:gridCol w="974459">
                  <a:extLst>
                    <a:ext uri="{9D8B030D-6E8A-4147-A177-3AD203B41FA5}">
                      <a16:colId xmlns:a16="http://schemas.microsoft.com/office/drawing/2014/main" val="239509989"/>
                    </a:ext>
                  </a:extLst>
                </a:gridCol>
                <a:gridCol w="974459">
                  <a:extLst>
                    <a:ext uri="{9D8B030D-6E8A-4147-A177-3AD203B41FA5}">
                      <a16:colId xmlns:a16="http://schemas.microsoft.com/office/drawing/2014/main" val="3648115296"/>
                    </a:ext>
                  </a:extLst>
                </a:gridCol>
                <a:gridCol w="974459">
                  <a:extLst>
                    <a:ext uri="{9D8B030D-6E8A-4147-A177-3AD203B41FA5}">
                      <a16:colId xmlns:a16="http://schemas.microsoft.com/office/drawing/2014/main" val="871180357"/>
                    </a:ext>
                  </a:extLst>
                </a:gridCol>
                <a:gridCol w="3859523">
                  <a:extLst>
                    <a:ext uri="{9D8B030D-6E8A-4147-A177-3AD203B41FA5}">
                      <a16:colId xmlns:a16="http://schemas.microsoft.com/office/drawing/2014/main" val="2789605189"/>
                    </a:ext>
                  </a:extLst>
                </a:gridCol>
              </a:tblGrid>
              <a:tr h="556800">
                <a:tc>
                  <a:txBody>
                    <a:bodyPr/>
                    <a:lstStyle/>
                    <a:p>
                      <a:pPr algn="ctr"/>
                      <a:r>
                        <a:rPr lang="en-US" sz="1600">
                          <a:solidFill>
                            <a:schemeClr val="bg1"/>
                          </a:solidFill>
                        </a:rPr>
                        <a:t>Mon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pPr algn="ctr"/>
                      <a:r>
                        <a:rPr lang="en-US" sz="1600">
                          <a:solidFill>
                            <a:schemeClr val="bg1"/>
                          </a:solidFill>
                        </a:rPr>
                        <a:t>Tue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pPr algn="ctr"/>
                      <a:r>
                        <a:rPr lang="en-US" sz="1600">
                          <a:solidFill>
                            <a:schemeClr val="bg1"/>
                          </a:solidFill>
                        </a:rPr>
                        <a:t>Wed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pPr algn="ctr"/>
                      <a:r>
                        <a:rPr lang="en-US" sz="1600">
                          <a:solidFill>
                            <a:schemeClr val="bg1"/>
                          </a:solidFill>
                        </a:rPr>
                        <a:t>Thu</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pPr algn="ctr"/>
                      <a:r>
                        <a:rPr lang="en-US" sz="1600">
                          <a:solidFill>
                            <a:schemeClr val="bg1"/>
                          </a:solidFill>
                        </a:rPr>
                        <a:t>Fri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pPr algn="ctr"/>
                      <a:endParaRPr lang="en-US" sz="1600">
                        <a:solidFill>
                          <a:schemeClr val="tx1">
                            <a:lumMod val="65000"/>
                            <a:lumOff val="35000"/>
                          </a:schemeClr>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7795138"/>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4806375"/>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1945424"/>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46787502"/>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97740233"/>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93626853"/>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7241204"/>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7919589"/>
                  </a:ext>
                </a:extLst>
              </a:tr>
              <a:tr h="556800">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600">
                        <a:solidFill>
                          <a:schemeClr val="tx1">
                            <a:lumMod val="65000"/>
                            <a:lumOff val="35000"/>
                          </a:schemeClr>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862894"/>
                  </a:ext>
                </a:extLst>
              </a:tr>
            </a:tbl>
          </a:graphicData>
        </a:graphic>
      </p:graphicFrame>
    </p:spTree>
    <p:extLst>
      <p:ext uri="{BB962C8B-B14F-4D97-AF65-F5344CB8AC3E}">
        <p14:creationId xmlns:p14="http://schemas.microsoft.com/office/powerpoint/2010/main" val="27525556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65170F5C-8F50-2941-98B3-2440989C91A3}"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10310538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65170F5C-8F50-2941-98B3-2440989C91A3}" type="datetimeFigureOut">
              <a:rPr lang="en-US" smtClean="0"/>
              <a:t>2/23/2025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346256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65170F5C-8F50-2941-98B3-2440989C91A3}"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3BD56-B0D1-E145-90A3-0C283AFDC8AE}"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56365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5170F5C-8F50-2941-98B3-2440989C91A3}"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306013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70F5C-8F50-2941-98B3-2440989C91A3}" type="datetimeFigureOut">
              <a:rPr lang="en-US" smtClean="0"/>
              <a:t>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408992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65170F5C-8F50-2941-98B3-2440989C91A3}" type="datetimeFigureOut">
              <a:rPr lang="en-US" smtClean="0"/>
              <a:t>2/23/2025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20826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5170F5C-8F50-2941-98B3-2440989C91A3}" type="datetimeFigureOut">
              <a:rPr lang="en-US" smtClean="0"/>
              <a:t>2/23/2025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DF3BD56-B0D1-E145-90A3-0C283AFDC8AE}" type="slidenum">
              <a:rPr lang="en-US" smtClean="0"/>
              <a:t>‹#›</a:t>
            </a:fld>
            <a:endParaRPr lang="en-US"/>
          </a:p>
        </p:txBody>
      </p:sp>
    </p:spTree>
    <p:extLst>
      <p:ext uri="{BB962C8B-B14F-4D97-AF65-F5344CB8AC3E}">
        <p14:creationId xmlns:p14="http://schemas.microsoft.com/office/powerpoint/2010/main" val="1688732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5170F5C-8F50-2941-98B3-2440989C91A3}" type="datetimeFigureOut">
              <a:rPr lang="en-US" smtClean="0"/>
              <a:t>2/23/2025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DF3BD56-B0D1-E145-90A3-0C283AFDC8AE}" type="slidenum">
              <a:rPr lang="en-US" smtClean="0"/>
              <a:t>‹#›</a:t>
            </a:fld>
            <a:endParaRPr lang="en-US"/>
          </a:p>
        </p:txBody>
      </p:sp>
    </p:spTree>
    <p:extLst>
      <p:ext uri="{BB962C8B-B14F-4D97-AF65-F5344CB8AC3E}">
        <p14:creationId xmlns:p14="http://schemas.microsoft.com/office/powerpoint/2010/main" val="38260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29F5C7-1EDD-4D4F-B3EB-31F227D9F428}"/>
              </a:ext>
            </a:extLst>
          </p:cNvPr>
          <p:cNvPicPr>
            <a:picLocks noChangeAspect="1"/>
          </p:cNvPicPr>
          <p:nvPr userDrawn="1"/>
        </p:nvPicPr>
        <p:blipFill>
          <a:blip r:embed="rId17"/>
          <a:stretch>
            <a:fillRect/>
          </a:stretch>
        </p:blipFill>
        <p:spPr>
          <a:xfrm>
            <a:off x="9673174" y="217272"/>
            <a:ext cx="2037600" cy="804766"/>
          </a:xfrm>
          <a:prstGeom prst="rect">
            <a:avLst/>
          </a:prstGeom>
        </p:spPr>
      </p:pic>
      <p:sp>
        <p:nvSpPr>
          <p:cNvPr id="2" name="Title Placeholder 1"/>
          <p:cNvSpPr>
            <a:spLocks noGrp="1"/>
          </p:cNvSpPr>
          <p:nvPr>
            <p:ph type="title"/>
          </p:nvPr>
        </p:nvSpPr>
        <p:spPr>
          <a:xfrm>
            <a:off x="720000" y="274638"/>
            <a:ext cx="8458276" cy="648000"/>
          </a:xfrm>
          <a:prstGeom prst="rect">
            <a:avLst/>
          </a:prstGeom>
        </p:spPr>
        <p:txBody>
          <a:bodyPr vert="horz" lIns="0" tIns="0" rIns="0" bIns="0" rtlCol="0" anchor="t" anchorCtr="0">
            <a:normAutofit/>
          </a:bodyPr>
          <a:lstStyle/>
          <a:p>
            <a:r>
              <a:rPr lang="en-GB"/>
              <a:t>Click to edit Master title style</a:t>
            </a:r>
            <a:endParaRPr lang="en-AU"/>
          </a:p>
        </p:txBody>
      </p:sp>
      <p:sp>
        <p:nvSpPr>
          <p:cNvPr id="3" name="Text Placeholder 2"/>
          <p:cNvSpPr>
            <a:spLocks noGrp="1"/>
          </p:cNvSpPr>
          <p:nvPr>
            <p:ph type="body" idx="1"/>
          </p:nvPr>
        </p:nvSpPr>
        <p:spPr>
          <a:xfrm>
            <a:off x="720000" y="1620000"/>
            <a:ext cx="10800001" cy="4525963"/>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Footer Placeholder 4"/>
          <p:cNvSpPr>
            <a:spLocks noGrp="1"/>
          </p:cNvSpPr>
          <p:nvPr>
            <p:ph type="ftr" sz="quarter" idx="3"/>
          </p:nvPr>
        </p:nvSpPr>
        <p:spPr>
          <a:xfrm>
            <a:off x="720000" y="6309321"/>
            <a:ext cx="5400675" cy="365125"/>
          </a:xfrm>
          <a:prstGeom prst="rect">
            <a:avLst/>
          </a:prstGeom>
        </p:spPr>
        <p:txBody>
          <a:bodyPr vert="horz" lIns="0" tIns="0" rIns="0" bIns="0" rtlCol="0" anchor="ctr"/>
          <a:lstStyle>
            <a:lvl1pPr algn="l">
              <a:defRPr sz="1050">
                <a:solidFill>
                  <a:schemeClr val="tx1">
                    <a:tint val="75000"/>
                  </a:schemeClr>
                </a:solidFill>
              </a:defRPr>
            </a:lvl1pPr>
          </a:lstStyle>
          <a:p>
            <a:r>
              <a:rPr lang="en-AU"/>
              <a:t>OFFICE | FACULTY | DEPARTMENT</a:t>
            </a:r>
          </a:p>
        </p:txBody>
      </p:sp>
      <p:sp>
        <p:nvSpPr>
          <p:cNvPr id="6" name="Slide Number Placeholder 5"/>
          <p:cNvSpPr>
            <a:spLocks noGrp="1"/>
          </p:cNvSpPr>
          <p:nvPr>
            <p:ph type="sldNum" sz="quarter" idx="4"/>
          </p:nvPr>
        </p:nvSpPr>
        <p:spPr>
          <a:xfrm>
            <a:off x="8651875" y="6309321"/>
            <a:ext cx="2844800" cy="365125"/>
          </a:xfrm>
          <a:prstGeom prst="rect">
            <a:avLst/>
          </a:prstGeom>
        </p:spPr>
        <p:txBody>
          <a:bodyPr vert="horz" lIns="0" tIns="0" rIns="0" bIns="0" rtlCol="0" anchor="ctr"/>
          <a:lstStyle>
            <a:lvl1pPr algn="r">
              <a:defRPr sz="1050">
                <a:solidFill>
                  <a:schemeClr val="tx1">
                    <a:tint val="75000"/>
                  </a:schemeClr>
                </a:solidFill>
              </a:defRPr>
            </a:lvl1pPr>
          </a:lstStyle>
          <a:p>
            <a:fld id="{D9C42BCC-44E8-4F98-A8FE-EAF16D8C1E6E}" type="slidenum">
              <a:rPr lang="en-AU" smtClean="0"/>
              <a:pPr/>
              <a:t>‹#›</a:t>
            </a:fld>
            <a:endParaRPr lang="en-AU"/>
          </a:p>
        </p:txBody>
      </p:sp>
      <p:pic>
        <p:nvPicPr>
          <p:cNvPr id="1026" name="Picture 2"/>
          <p:cNvPicPr preferRelativeResize="0">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20000" y="1368000"/>
            <a:ext cx="10800000" cy="1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40776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ransition>
    <p:fade/>
  </p:transition>
  <p:hf hd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800100" indent="-342900" algn="l" defTabSz="914400" rtl="0" eaLnBrk="1" latinLnBrk="0" hangingPunct="1">
        <a:spcBef>
          <a:spcPct val="20000"/>
        </a:spcBef>
        <a:buFont typeface="Georgia" panose="02040502050405020303" pitchFamily="18" charset="0"/>
        <a:buChar char="―"/>
        <a:defRPr sz="1600" kern="1200">
          <a:solidFill>
            <a:schemeClr val="tx1"/>
          </a:solidFill>
          <a:latin typeface="+mn-lt"/>
          <a:ea typeface="+mn-ea"/>
          <a:cs typeface="+mn-cs"/>
        </a:defRPr>
      </a:lvl2pPr>
      <a:lvl3pPr marL="1200150" indent="-285750"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Georgia" panose="02040502050405020303" pitchFamily="18"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p15:clr>
            <a:srgbClr val="F26B43"/>
          </p15:clr>
        </p15:guide>
        <p15:guide id="2" pos="4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olicies.mq.edu.au/document/view.php?id=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ilearn.mq.edu.a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it.ly/3uxgQP4"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 Id="rId9"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image" Target="../media/image42.emf"/><Relationship Id="rId26" Type="http://schemas.openxmlformats.org/officeDocument/2006/relationships/oleObject" Target="../embeddings/oleObject17.bin"/><Relationship Id="rId39" Type="http://schemas.openxmlformats.org/officeDocument/2006/relationships/image" Target="../media/image52.emf"/><Relationship Id="rId21" Type="http://schemas.openxmlformats.org/officeDocument/2006/relationships/oleObject" Target="../embeddings/oleObject14.bin"/><Relationship Id="rId34" Type="http://schemas.openxmlformats.org/officeDocument/2006/relationships/oleObject" Target="../embeddings/oleObject21.bin"/><Relationship Id="rId42" Type="http://schemas.openxmlformats.org/officeDocument/2006/relationships/oleObject" Target="../embeddings/oleObject25.bin"/><Relationship Id="rId47" Type="http://schemas.openxmlformats.org/officeDocument/2006/relationships/oleObject" Target="../embeddings/oleObject28.bin"/><Relationship Id="rId50" Type="http://schemas.openxmlformats.org/officeDocument/2006/relationships/image" Target="../media/image57.emf"/><Relationship Id="rId55" Type="http://schemas.openxmlformats.org/officeDocument/2006/relationships/oleObject" Target="../embeddings/oleObject32.bin"/><Relationship Id="rId7" Type="http://schemas.openxmlformats.org/officeDocument/2006/relationships/oleObject" Target="../embeddings/oleObject7.bin"/><Relationship Id="rId2" Type="http://schemas.openxmlformats.org/officeDocument/2006/relationships/notesSlide" Target="../notesSlides/notesSlide16.xml"/><Relationship Id="rId16" Type="http://schemas.openxmlformats.org/officeDocument/2006/relationships/image" Target="../media/image41.emf"/><Relationship Id="rId29" Type="http://schemas.openxmlformats.org/officeDocument/2006/relationships/image" Target="../media/image47.emf"/><Relationship Id="rId11" Type="http://schemas.openxmlformats.org/officeDocument/2006/relationships/oleObject" Target="../embeddings/oleObject9.bin"/><Relationship Id="rId24" Type="http://schemas.openxmlformats.org/officeDocument/2006/relationships/oleObject" Target="../embeddings/oleObject16.bin"/><Relationship Id="rId32" Type="http://schemas.openxmlformats.org/officeDocument/2006/relationships/oleObject" Target="../embeddings/oleObject20.bin"/><Relationship Id="rId37" Type="http://schemas.openxmlformats.org/officeDocument/2006/relationships/image" Target="../media/image51.emf"/><Relationship Id="rId40" Type="http://schemas.openxmlformats.org/officeDocument/2006/relationships/oleObject" Target="../embeddings/oleObject24.bin"/><Relationship Id="rId45" Type="http://schemas.openxmlformats.org/officeDocument/2006/relationships/oleObject" Target="../embeddings/oleObject27.bin"/><Relationship Id="rId53" Type="http://schemas.openxmlformats.org/officeDocument/2006/relationships/oleObject" Target="../embeddings/oleObject31.bin"/><Relationship Id="rId58" Type="http://schemas.openxmlformats.org/officeDocument/2006/relationships/image" Target="../media/image61.emf"/><Relationship Id="rId5" Type="http://schemas.openxmlformats.org/officeDocument/2006/relationships/oleObject" Target="../embeddings/oleObject6.bin"/><Relationship Id="rId19" Type="http://schemas.openxmlformats.org/officeDocument/2006/relationships/oleObject" Target="../embeddings/oleObject13.bin"/><Relationship Id="rId4" Type="http://schemas.openxmlformats.org/officeDocument/2006/relationships/image" Target="../media/image35.wmf"/><Relationship Id="rId9" Type="http://schemas.openxmlformats.org/officeDocument/2006/relationships/oleObject" Target="../embeddings/oleObject8.bin"/><Relationship Id="rId14" Type="http://schemas.openxmlformats.org/officeDocument/2006/relationships/image" Target="../media/image40.emf"/><Relationship Id="rId22" Type="http://schemas.openxmlformats.org/officeDocument/2006/relationships/image" Target="../media/image44.emf"/><Relationship Id="rId27" Type="http://schemas.openxmlformats.org/officeDocument/2006/relationships/image" Target="../media/image46.emf"/><Relationship Id="rId30" Type="http://schemas.openxmlformats.org/officeDocument/2006/relationships/oleObject" Target="../embeddings/oleObject19.bin"/><Relationship Id="rId35" Type="http://schemas.openxmlformats.org/officeDocument/2006/relationships/image" Target="../media/image50.emf"/><Relationship Id="rId43" Type="http://schemas.openxmlformats.org/officeDocument/2006/relationships/oleObject" Target="../embeddings/oleObject26.bin"/><Relationship Id="rId48" Type="http://schemas.openxmlformats.org/officeDocument/2006/relationships/image" Target="../media/image56.emf"/><Relationship Id="rId56" Type="http://schemas.openxmlformats.org/officeDocument/2006/relationships/image" Target="../media/image60.emf"/><Relationship Id="rId8" Type="http://schemas.openxmlformats.org/officeDocument/2006/relationships/image" Target="../media/image37.emf"/><Relationship Id="rId51" Type="http://schemas.openxmlformats.org/officeDocument/2006/relationships/oleObject" Target="../embeddings/oleObject30.bin"/><Relationship Id="rId3" Type="http://schemas.openxmlformats.org/officeDocument/2006/relationships/oleObject" Target="../embeddings/oleObject5.bin"/><Relationship Id="rId12" Type="http://schemas.openxmlformats.org/officeDocument/2006/relationships/image" Target="../media/image39.emf"/><Relationship Id="rId17" Type="http://schemas.openxmlformats.org/officeDocument/2006/relationships/oleObject" Target="../embeddings/oleObject12.bin"/><Relationship Id="rId25" Type="http://schemas.openxmlformats.org/officeDocument/2006/relationships/image" Target="../media/image45.emf"/><Relationship Id="rId33" Type="http://schemas.openxmlformats.org/officeDocument/2006/relationships/image" Target="../media/image49.emf"/><Relationship Id="rId38" Type="http://schemas.openxmlformats.org/officeDocument/2006/relationships/oleObject" Target="../embeddings/oleObject23.bin"/><Relationship Id="rId46" Type="http://schemas.openxmlformats.org/officeDocument/2006/relationships/image" Target="../media/image55.emf"/><Relationship Id="rId59" Type="http://schemas.openxmlformats.org/officeDocument/2006/relationships/oleObject" Target="../embeddings/oleObject34.bin"/><Relationship Id="rId20" Type="http://schemas.openxmlformats.org/officeDocument/2006/relationships/image" Target="../media/image43.emf"/><Relationship Id="rId41" Type="http://schemas.openxmlformats.org/officeDocument/2006/relationships/image" Target="../media/image53.emf"/><Relationship Id="rId54"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6.emf"/><Relationship Id="rId15" Type="http://schemas.openxmlformats.org/officeDocument/2006/relationships/oleObject" Target="../embeddings/oleObject11.bin"/><Relationship Id="rId23" Type="http://schemas.openxmlformats.org/officeDocument/2006/relationships/oleObject" Target="../embeddings/oleObject15.bin"/><Relationship Id="rId28" Type="http://schemas.openxmlformats.org/officeDocument/2006/relationships/oleObject" Target="../embeddings/oleObject18.bin"/><Relationship Id="rId36" Type="http://schemas.openxmlformats.org/officeDocument/2006/relationships/oleObject" Target="../embeddings/oleObject22.bin"/><Relationship Id="rId49" Type="http://schemas.openxmlformats.org/officeDocument/2006/relationships/oleObject" Target="../embeddings/oleObject29.bin"/><Relationship Id="rId57" Type="http://schemas.openxmlformats.org/officeDocument/2006/relationships/oleObject" Target="../embeddings/oleObject33.bin"/><Relationship Id="rId10" Type="http://schemas.openxmlformats.org/officeDocument/2006/relationships/image" Target="../media/image38.emf"/><Relationship Id="rId31" Type="http://schemas.openxmlformats.org/officeDocument/2006/relationships/image" Target="../media/image48.emf"/><Relationship Id="rId44" Type="http://schemas.openxmlformats.org/officeDocument/2006/relationships/image" Target="../media/image54.emf"/><Relationship Id="rId52" Type="http://schemas.openxmlformats.org/officeDocument/2006/relationships/image" Target="../media/image58.emf"/><Relationship Id="rId60" Type="http://schemas.openxmlformats.org/officeDocument/2006/relationships/image" Target="../media/image62.emf"/></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image" Target="../media/image69.emf"/><Relationship Id="rId26" Type="http://schemas.openxmlformats.org/officeDocument/2006/relationships/image" Target="../media/image73.emf"/><Relationship Id="rId39" Type="http://schemas.openxmlformats.org/officeDocument/2006/relationships/oleObject" Target="../embeddings/oleObject43.bin"/><Relationship Id="rId21" Type="http://schemas.openxmlformats.org/officeDocument/2006/relationships/oleObject" Target="../embeddings/oleObject14.bin"/><Relationship Id="rId34" Type="http://schemas.openxmlformats.org/officeDocument/2006/relationships/image" Target="../media/image77.emf"/><Relationship Id="rId42" Type="http://schemas.openxmlformats.org/officeDocument/2006/relationships/image" Target="../media/image81.emf"/><Relationship Id="rId7" Type="http://schemas.openxmlformats.org/officeDocument/2006/relationships/oleObject" Target="../embeddings/oleObject7.bin"/><Relationship Id="rId2" Type="http://schemas.openxmlformats.org/officeDocument/2006/relationships/notesSlide" Target="../notesSlides/notesSlide17.xml"/><Relationship Id="rId16" Type="http://schemas.openxmlformats.org/officeDocument/2006/relationships/image" Target="../media/image68.emf"/><Relationship Id="rId20" Type="http://schemas.openxmlformats.org/officeDocument/2006/relationships/image" Target="../media/image70.emf"/><Relationship Id="rId29" Type="http://schemas.openxmlformats.org/officeDocument/2006/relationships/oleObject" Target="../embeddings/oleObject38.bin"/><Relationship Id="rId41"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9.bin"/><Relationship Id="rId24" Type="http://schemas.openxmlformats.org/officeDocument/2006/relationships/image" Target="../media/image72.emf"/><Relationship Id="rId32" Type="http://schemas.openxmlformats.org/officeDocument/2006/relationships/image" Target="../media/image76.emf"/><Relationship Id="rId37" Type="http://schemas.openxmlformats.org/officeDocument/2006/relationships/oleObject" Target="../embeddings/oleObject42.bin"/><Relationship Id="rId40" Type="http://schemas.openxmlformats.org/officeDocument/2006/relationships/image" Target="../media/image80.e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35.bin"/><Relationship Id="rId28" Type="http://schemas.openxmlformats.org/officeDocument/2006/relationships/image" Target="../media/image74.emf"/><Relationship Id="rId36" Type="http://schemas.openxmlformats.org/officeDocument/2006/relationships/image" Target="../media/image78.emf"/><Relationship Id="rId10" Type="http://schemas.openxmlformats.org/officeDocument/2006/relationships/image" Target="../media/image65.emf"/><Relationship Id="rId19" Type="http://schemas.openxmlformats.org/officeDocument/2006/relationships/oleObject" Target="../embeddings/oleObject13.bin"/><Relationship Id="rId31" Type="http://schemas.openxmlformats.org/officeDocument/2006/relationships/oleObject" Target="../embeddings/oleObject39.bin"/><Relationship Id="rId4" Type="http://schemas.openxmlformats.org/officeDocument/2006/relationships/image" Target="../media/image35.wmf"/><Relationship Id="rId9" Type="http://schemas.openxmlformats.org/officeDocument/2006/relationships/oleObject" Target="../embeddings/oleObject8.bin"/><Relationship Id="rId14" Type="http://schemas.openxmlformats.org/officeDocument/2006/relationships/image" Target="../media/image67.emf"/><Relationship Id="rId22" Type="http://schemas.openxmlformats.org/officeDocument/2006/relationships/image" Target="../media/image71.emf"/><Relationship Id="rId27" Type="http://schemas.openxmlformats.org/officeDocument/2006/relationships/oleObject" Target="../embeddings/oleObject37.bin"/><Relationship Id="rId30" Type="http://schemas.openxmlformats.org/officeDocument/2006/relationships/image" Target="../media/image75.emf"/><Relationship Id="rId35" Type="http://schemas.openxmlformats.org/officeDocument/2006/relationships/oleObject" Target="../embeddings/oleObject41.bin"/><Relationship Id="rId8" Type="http://schemas.openxmlformats.org/officeDocument/2006/relationships/image" Target="../media/image64.emf"/><Relationship Id="rId3" Type="http://schemas.openxmlformats.org/officeDocument/2006/relationships/oleObject" Target="../embeddings/oleObject5.bin"/><Relationship Id="rId12" Type="http://schemas.openxmlformats.org/officeDocument/2006/relationships/image" Target="../media/image66.emf"/><Relationship Id="rId17" Type="http://schemas.openxmlformats.org/officeDocument/2006/relationships/oleObject" Target="../embeddings/oleObject12.bin"/><Relationship Id="rId25" Type="http://schemas.openxmlformats.org/officeDocument/2006/relationships/oleObject" Target="../embeddings/oleObject36.bin"/><Relationship Id="rId33" Type="http://schemas.openxmlformats.org/officeDocument/2006/relationships/oleObject" Target="../embeddings/oleObject40.bin"/><Relationship Id="rId38" Type="http://schemas.openxmlformats.org/officeDocument/2006/relationships/image" Target="../media/image79.emf"/></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49.bin"/><Relationship Id="rId18" Type="http://schemas.openxmlformats.org/officeDocument/2006/relationships/image" Target="../media/image88.emf"/><Relationship Id="rId26" Type="http://schemas.openxmlformats.org/officeDocument/2006/relationships/image" Target="../media/image93.emf"/><Relationship Id="rId39" Type="http://schemas.openxmlformats.org/officeDocument/2006/relationships/image" Target="../media/image106.emf"/><Relationship Id="rId21" Type="http://schemas.openxmlformats.org/officeDocument/2006/relationships/oleObject" Target="../embeddings/oleObject53.bin"/><Relationship Id="rId34" Type="http://schemas.openxmlformats.org/officeDocument/2006/relationships/image" Target="../media/image101.emf"/><Relationship Id="rId42" Type="http://schemas.openxmlformats.org/officeDocument/2006/relationships/image" Target="../media/image109.emf"/><Relationship Id="rId47" Type="http://schemas.openxmlformats.org/officeDocument/2006/relationships/image" Target="../media/image114.emf"/><Relationship Id="rId50" Type="http://schemas.openxmlformats.org/officeDocument/2006/relationships/oleObject" Target="../embeddings/oleObject55.bin"/><Relationship Id="rId7" Type="http://schemas.openxmlformats.org/officeDocument/2006/relationships/oleObject" Target="../embeddings/oleObject46.bin"/><Relationship Id="rId2" Type="http://schemas.openxmlformats.org/officeDocument/2006/relationships/notesSlide" Target="../notesSlides/notesSlide18.xml"/><Relationship Id="rId16" Type="http://schemas.openxmlformats.org/officeDocument/2006/relationships/image" Target="../media/image87.emf"/><Relationship Id="rId29" Type="http://schemas.openxmlformats.org/officeDocument/2006/relationships/image" Target="../media/image96.emf"/><Relationship Id="rId11" Type="http://schemas.openxmlformats.org/officeDocument/2006/relationships/oleObject" Target="../embeddings/oleObject48.bin"/><Relationship Id="rId24" Type="http://schemas.openxmlformats.org/officeDocument/2006/relationships/image" Target="../media/image91.emf"/><Relationship Id="rId32" Type="http://schemas.openxmlformats.org/officeDocument/2006/relationships/image" Target="../media/image99.emf"/><Relationship Id="rId37" Type="http://schemas.openxmlformats.org/officeDocument/2006/relationships/image" Target="../media/image104.emf"/><Relationship Id="rId40" Type="http://schemas.openxmlformats.org/officeDocument/2006/relationships/image" Target="../media/image107.emf"/><Relationship Id="rId45" Type="http://schemas.openxmlformats.org/officeDocument/2006/relationships/image" Target="../media/image112.emf"/><Relationship Id="rId5" Type="http://schemas.openxmlformats.org/officeDocument/2006/relationships/oleObject" Target="../embeddings/oleObject45.bin"/><Relationship Id="rId15" Type="http://schemas.openxmlformats.org/officeDocument/2006/relationships/oleObject" Target="../embeddings/oleObject50.bin"/><Relationship Id="rId23" Type="http://schemas.openxmlformats.org/officeDocument/2006/relationships/oleObject" Target="../embeddings/oleObject54.bin"/><Relationship Id="rId28" Type="http://schemas.openxmlformats.org/officeDocument/2006/relationships/image" Target="../media/image95.emf"/><Relationship Id="rId36" Type="http://schemas.openxmlformats.org/officeDocument/2006/relationships/image" Target="../media/image103.emf"/><Relationship Id="rId49" Type="http://schemas.openxmlformats.org/officeDocument/2006/relationships/image" Target="../media/image116.emf"/><Relationship Id="rId10" Type="http://schemas.openxmlformats.org/officeDocument/2006/relationships/image" Target="../media/image84.emf"/><Relationship Id="rId19" Type="http://schemas.openxmlformats.org/officeDocument/2006/relationships/oleObject" Target="../embeddings/oleObject52.bin"/><Relationship Id="rId31" Type="http://schemas.openxmlformats.org/officeDocument/2006/relationships/image" Target="../media/image98.emf"/><Relationship Id="rId44" Type="http://schemas.openxmlformats.org/officeDocument/2006/relationships/image" Target="../media/image111.emf"/><Relationship Id="rId52" Type="http://schemas.openxmlformats.org/officeDocument/2006/relationships/image" Target="../media/image118.png"/><Relationship Id="rId4" Type="http://schemas.openxmlformats.org/officeDocument/2006/relationships/image" Target="../media/image35.wmf"/><Relationship Id="rId9" Type="http://schemas.openxmlformats.org/officeDocument/2006/relationships/oleObject" Target="../embeddings/oleObject47.bin"/><Relationship Id="rId14" Type="http://schemas.openxmlformats.org/officeDocument/2006/relationships/image" Target="../media/image86.emf"/><Relationship Id="rId22" Type="http://schemas.openxmlformats.org/officeDocument/2006/relationships/image" Target="../media/image90.emf"/><Relationship Id="rId27" Type="http://schemas.openxmlformats.org/officeDocument/2006/relationships/image" Target="../media/image94.emf"/><Relationship Id="rId30" Type="http://schemas.openxmlformats.org/officeDocument/2006/relationships/image" Target="../media/image97.emf"/><Relationship Id="rId35" Type="http://schemas.openxmlformats.org/officeDocument/2006/relationships/image" Target="../media/image102.emf"/><Relationship Id="rId43" Type="http://schemas.openxmlformats.org/officeDocument/2006/relationships/image" Target="../media/image110.emf"/><Relationship Id="rId48" Type="http://schemas.openxmlformats.org/officeDocument/2006/relationships/image" Target="../media/image115.emf"/><Relationship Id="rId8" Type="http://schemas.openxmlformats.org/officeDocument/2006/relationships/image" Target="../media/image83.emf"/><Relationship Id="rId51" Type="http://schemas.openxmlformats.org/officeDocument/2006/relationships/image" Target="../media/image117.emf"/><Relationship Id="rId3" Type="http://schemas.openxmlformats.org/officeDocument/2006/relationships/oleObject" Target="../embeddings/oleObject5.bin"/><Relationship Id="rId12" Type="http://schemas.openxmlformats.org/officeDocument/2006/relationships/image" Target="../media/image85.emf"/><Relationship Id="rId17" Type="http://schemas.openxmlformats.org/officeDocument/2006/relationships/oleObject" Target="../embeddings/oleObject51.bin"/><Relationship Id="rId25" Type="http://schemas.openxmlformats.org/officeDocument/2006/relationships/image" Target="../media/image92.emf"/><Relationship Id="rId33" Type="http://schemas.openxmlformats.org/officeDocument/2006/relationships/image" Target="../media/image100.emf"/><Relationship Id="rId38" Type="http://schemas.openxmlformats.org/officeDocument/2006/relationships/image" Target="../media/image105.emf"/><Relationship Id="rId46" Type="http://schemas.openxmlformats.org/officeDocument/2006/relationships/image" Target="../media/image113.emf"/><Relationship Id="rId20" Type="http://schemas.openxmlformats.org/officeDocument/2006/relationships/image" Target="../media/image89.emf"/><Relationship Id="rId41"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hyperlink" Target="mailto:xiaohan.yu@mq.edu.au" TargetMode="External"/><Relationship Id="rId2" Type="http://schemas.openxmlformats.org/officeDocument/2006/relationships/hyperlink" Target="mailto:diego.molla-aliod@mq.edu.a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129.emf"/><Relationship Id="rId21" Type="http://schemas.openxmlformats.org/officeDocument/2006/relationships/oleObject" Target="../embeddings/oleObject64.bin"/><Relationship Id="rId42" Type="http://schemas.openxmlformats.org/officeDocument/2006/relationships/oleObject" Target="../embeddings/oleObject72.bin"/><Relationship Id="rId47" Type="http://schemas.openxmlformats.org/officeDocument/2006/relationships/image" Target="../media/image142.emf"/><Relationship Id="rId63" Type="http://schemas.openxmlformats.org/officeDocument/2006/relationships/image" Target="../media/image150.emf"/><Relationship Id="rId68" Type="http://schemas.openxmlformats.org/officeDocument/2006/relationships/oleObject" Target="../embeddings/oleObject85.bin"/><Relationship Id="rId7" Type="http://schemas.openxmlformats.org/officeDocument/2006/relationships/oleObject" Target="../embeddings/oleObject57.bin"/><Relationship Id="rId71" Type="http://schemas.openxmlformats.org/officeDocument/2006/relationships/image" Target="../media/image154.emf"/><Relationship Id="rId2" Type="http://schemas.openxmlformats.org/officeDocument/2006/relationships/notesSlide" Target="../notesSlides/notesSlide19.xml"/><Relationship Id="rId16" Type="http://schemas.openxmlformats.org/officeDocument/2006/relationships/image" Target="../media/image124.emf"/><Relationship Id="rId29" Type="http://schemas.openxmlformats.org/officeDocument/2006/relationships/image" Target="../media/image131.emf"/><Relationship Id="rId11" Type="http://schemas.openxmlformats.org/officeDocument/2006/relationships/oleObject" Target="../embeddings/oleObject59.bin"/><Relationship Id="rId24" Type="http://schemas.openxmlformats.org/officeDocument/2006/relationships/image" Target="../media/image128.emf"/><Relationship Id="rId32" Type="http://schemas.openxmlformats.org/officeDocument/2006/relationships/image" Target="../media/image134.emf"/><Relationship Id="rId37" Type="http://schemas.openxmlformats.org/officeDocument/2006/relationships/image" Target="../media/image137.emf"/><Relationship Id="rId40" Type="http://schemas.openxmlformats.org/officeDocument/2006/relationships/oleObject" Target="../embeddings/oleObject71.bin"/><Relationship Id="rId45" Type="http://schemas.openxmlformats.org/officeDocument/2006/relationships/image" Target="../media/image141.emf"/><Relationship Id="rId53" Type="http://schemas.openxmlformats.org/officeDocument/2006/relationships/image" Target="../media/image145.emf"/><Relationship Id="rId58" Type="http://schemas.openxmlformats.org/officeDocument/2006/relationships/oleObject" Target="../embeddings/oleObject80.bin"/><Relationship Id="rId66" Type="http://schemas.openxmlformats.org/officeDocument/2006/relationships/oleObject" Target="../embeddings/oleObject84.bin"/><Relationship Id="rId5" Type="http://schemas.openxmlformats.org/officeDocument/2006/relationships/oleObject" Target="../embeddings/oleObject56.bin"/><Relationship Id="rId61" Type="http://schemas.openxmlformats.org/officeDocument/2006/relationships/image" Target="../media/image149.emf"/><Relationship Id="rId19" Type="http://schemas.openxmlformats.org/officeDocument/2006/relationships/oleObject" Target="../embeddings/oleObject63.bin"/><Relationship Id="rId14" Type="http://schemas.openxmlformats.org/officeDocument/2006/relationships/image" Target="../media/image123.emf"/><Relationship Id="rId22" Type="http://schemas.openxmlformats.org/officeDocument/2006/relationships/image" Target="../media/image127.emf"/><Relationship Id="rId27" Type="http://schemas.openxmlformats.org/officeDocument/2006/relationships/image" Target="../media/image130.emf"/><Relationship Id="rId30" Type="http://schemas.openxmlformats.org/officeDocument/2006/relationships/image" Target="../media/image132.emf"/><Relationship Id="rId35" Type="http://schemas.openxmlformats.org/officeDocument/2006/relationships/image" Target="../media/image136.emf"/><Relationship Id="rId43" Type="http://schemas.openxmlformats.org/officeDocument/2006/relationships/image" Target="../media/image140.emf"/><Relationship Id="rId48" Type="http://schemas.openxmlformats.org/officeDocument/2006/relationships/oleObject" Target="../embeddings/oleObject75.bin"/><Relationship Id="rId56" Type="http://schemas.openxmlformats.org/officeDocument/2006/relationships/oleObject" Target="../embeddings/oleObject79.bin"/><Relationship Id="rId64" Type="http://schemas.openxmlformats.org/officeDocument/2006/relationships/oleObject" Target="../embeddings/oleObject83.bin"/><Relationship Id="rId69" Type="http://schemas.openxmlformats.org/officeDocument/2006/relationships/image" Target="../media/image153.emf"/><Relationship Id="rId8" Type="http://schemas.openxmlformats.org/officeDocument/2006/relationships/image" Target="../media/image120.emf"/><Relationship Id="rId51" Type="http://schemas.openxmlformats.org/officeDocument/2006/relationships/image" Target="../media/image144.emf"/><Relationship Id="rId72" Type="http://schemas.openxmlformats.org/officeDocument/2006/relationships/image" Target="../media/image155.png"/><Relationship Id="rId3" Type="http://schemas.openxmlformats.org/officeDocument/2006/relationships/oleObject" Target="../embeddings/oleObject5.bin"/><Relationship Id="rId12" Type="http://schemas.openxmlformats.org/officeDocument/2006/relationships/image" Target="../media/image122.emf"/><Relationship Id="rId17" Type="http://schemas.openxmlformats.org/officeDocument/2006/relationships/oleObject" Target="../embeddings/oleObject62.bin"/><Relationship Id="rId25" Type="http://schemas.openxmlformats.org/officeDocument/2006/relationships/oleObject" Target="../embeddings/oleObject66.bin"/><Relationship Id="rId33" Type="http://schemas.openxmlformats.org/officeDocument/2006/relationships/image" Target="../media/image135.emf"/><Relationship Id="rId38" Type="http://schemas.openxmlformats.org/officeDocument/2006/relationships/oleObject" Target="../embeddings/oleObject70.bin"/><Relationship Id="rId46" Type="http://schemas.openxmlformats.org/officeDocument/2006/relationships/oleObject" Target="../embeddings/oleObject74.bin"/><Relationship Id="rId59" Type="http://schemas.openxmlformats.org/officeDocument/2006/relationships/image" Target="../media/image148.emf"/><Relationship Id="rId67" Type="http://schemas.openxmlformats.org/officeDocument/2006/relationships/image" Target="../media/image152.emf"/><Relationship Id="rId20" Type="http://schemas.openxmlformats.org/officeDocument/2006/relationships/image" Target="../media/image126.emf"/><Relationship Id="rId41" Type="http://schemas.openxmlformats.org/officeDocument/2006/relationships/image" Target="../media/image139.emf"/><Relationship Id="rId54" Type="http://schemas.openxmlformats.org/officeDocument/2006/relationships/oleObject" Target="../embeddings/oleObject78.bin"/><Relationship Id="rId62" Type="http://schemas.openxmlformats.org/officeDocument/2006/relationships/oleObject" Target="../embeddings/oleObject82.bin"/><Relationship Id="rId70" Type="http://schemas.openxmlformats.org/officeDocument/2006/relationships/oleObject" Target="../embeddings/oleObject86.bin"/><Relationship Id="rId1" Type="http://schemas.openxmlformats.org/officeDocument/2006/relationships/slideLayout" Target="../slideLayouts/slideLayout2.xml"/><Relationship Id="rId6" Type="http://schemas.openxmlformats.org/officeDocument/2006/relationships/image" Target="../media/image119.emf"/><Relationship Id="rId15" Type="http://schemas.openxmlformats.org/officeDocument/2006/relationships/oleObject" Target="../embeddings/oleObject61.bin"/><Relationship Id="rId23" Type="http://schemas.openxmlformats.org/officeDocument/2006/relationships/oleObject" Target="../embeddings/oleObject65.bin"/><Relationship Id="rId28" Type="http://schemas.openxmlformats.org/officeDocument/2006/relationships/oleObject" Target="../embeddings/oleObject67.bin"/><Relationship Id="rId36" Type="http://schemas.openxmlformats.org/officeDocument/2006/relationships/oleObject" Target="../embeddings/oleObject69.bin"/><Relationship Id="rId49" Type="http://schemas.openxmlformats.org/officeDocument/2006/relationships/image" Target="../media/image143.emf"/><Relationship Id="rId57" Type="http://schemas.openxmlformats.org/officeDocument/2006/relationships/image" Target="../media/image147.emf"/><Relationship Id="rId10" Type="http://schemas.openxmlformats.org/officeDocument/2006/relationships/image" Target="../media/image121.emf"/><Relationship Id="rId31" Type="http://schemas.openxmlformats.org/officeDocument/2006/relationships/image" Target="../media/image133.emf"/><Relationship Id="rId44" Type="http://schemas.openxmlformats.org/officeDocument/2006/relationships/oleObject" Target="../embeddings/oleObject73.bin"/><Relationship Id="rId52" Type="http://schemas.openxmlformats.org/officeDocument/2006/relationships/oleObject" Target="../embeddings/oleObject77.bin"/><Relationship Id="rId60" Type="http://schemas.openxmlformats.org/officeDocument/2006/relationships/oleObject" Target="../embeddings/oleObject81.bin"/><Relationship Id="rId65" Type="http://schemas.openxmlformats.org/officeDocument/2006/relationships/image" Target="../media/image151.emf"/><Relationship Id="rId4" Type="http://schemas.openxmlformats.org/officeDocument/2006/relationships/image" Target="../media/image35.wmf"/><Relationship Id="rId9" Type="http://schemas.openxmlformats.org/officeDocument/2006/relationships/oleObject" Target="../embeddings/oleObject58.bin"/><Relationship Id="rId13" Type="http://schemas.openxmlformats.org/officeDocument/2006/relationships/oleObject" Target="../embeddings/oleObject60.bin"/><Relationship Id="rId18" Type="http://schemas.openxmlformats.org/officeDocument/2006/relationships/image" Target="../media/image125.emf"/><Relationship Id="rId39" Type="http://schemas.openxmlformats.org/officeDocument/2006/relationships/image" Target="../media/image138.emf"/><Relationship Id="rId34" Type="http://schemas.openxmlformats.org/officeDocument/2006/relationships/oleObject" Target="../embeddings/oleObject68.bin"/><Relationship Id="rId50" Type="http://schemas.openxmlformats.org/officeDocument/2006/relationships/oleObject" Target="../embeddings/oleObject76.bin"/><Relationship Id="rId55" Type="http://schemas.openxmlformats.org/officeDocument/2006/relationships/image" Target="../media/image14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hyperlink" Target="https://pytorch.org/" TargetMode="External"/><Relationship Id="rId7" Type="http://schemas.openxmlformats.org/officeDocument/2006/relationships/diagramData" Target="../diagrams/data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kaggle.com/" TargetMode="External"/><Relationship Id="rId11" Type="http://schemas.microsoft.com/office/2007/relationships/diagramDrawing" Target="../diagrams/drawing4.xml"/><Relationship Id="rId5" Type="http://schemas.openxmlformats.org/officeDocument/2006/relationships/hyperlink" Target="https://www.coursera.org/" TargetMode="External"/><Relationship Id="rId10" Type="http://schemas.openxmlformats.org/officeDocument/2006/relationships/diagramColors" Target="../diagrams/colors4.xml"/><Relationship Id="rId4" Type="http://schemas.openxmlformats.org/officeDocument/2006/relationships/hyperlink" Target="https://github.com/" TargetMode="External"/><Relationship Id="rId9"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mailto:Xiaohan.yu@mq.edu.a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47307-E35B-D20D-A71C-F459CBC18640}"/>
              </a:ext>
            </a:extLst>
          </p:cNvPr>
          <p:cNvPicPr>
            <a:picLocks noChangeAspect="1"/>
          </p:cNvPicPr>
          <p:nvPr/>
        </p:nvPicPr>
        <p:blipFill rotWithShape="1">
          <a:blip r:embed="rId3">
            <a:alphaModFix amt="40000"/>
          </a:blip>
          <a:srcRect t="8050" b="1589"/>
          <a:stretch/>
        </p:blipFill>
        <p:spPr>
          <a:xfrm>
            <a:off x="20" y="10"/>
            <a:ext cx="12191980" cy="6857990"/>
          </a:xfrm>
          <a:prstGeom prst="rect">
            <a:avLst/>
          </a:prstGeom>
        </p:spPr>
      </p:pic>
      <p:sp>
        <p:nvSpPr>
          <p:cNvPr id="2" name="Title 1">
            <a:extLst>
              <a:ext uri="{FF2B5EF4-FFF2-40B4-BE49-F238E27FC236}">
                <a16:creationId xmlns:a16="http://schemas.microsoft.com/office/drawing/2014/main" id="{56D406FE-3518-4C02-C8BA-1E719EC90331}"/>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solidFill>
                  <a:schemeClr val="tx1"/>
                </a:solidFill>
                <a:latin typeface="Times New Roman" panose="02020603050405020304" pitchFamily="18" charset="0"/>
                <a:cs typeface="Times New Roman" panose="02020603050405020304" pitchFamily="18" charset="0"/>
              </a:rPr>
              <a:t>Advanced Computer Vision and Action (COMP8430)</a:t>
            </a:r>
          </a:p>
        </p:txBody>
      </p:sp>
      <p:sp>
        <p:nvSpPr>
          <p:cNvPr id="3" name="Subtitle 2">
            <a:extLst>
              <a:ext uri="{FF2B5EF4-FFF2-40B4-BE49-F238E27FC236}">
                <a16:creationId xmlns:a16="http://schemas.microsoft.com/office/drawing/2014/main" id="{5E373CA8-96B1-2521-9627-2629059F345E}"/>
              </a:ext>
            </a:extLst>
          </p:cNvPr>
          <p:cNvSpPr>
            <a:spLocks noGrp="1"/>
          </p:cNvSpPr>
          <p:nvPr>
            <p:ph type="subTitle" idx="1"/>
          </p:nvPr>
        </p:nvSpPr>
        <p:spPr>
          <a:xfrm>
            <a:off x="2695194" y="4352544"/>
            <a:ext cx="6801612" cy="1239894"/>
          </a:xfrm>
        </p:spPr>
        <p:txBody>
          <a:bodyPr>
            <a:normAutofit/>
          </a:bodyPr>
          <a:lstStyle/>
          <a:p>
            <a:pPr>
              <a:lnSpc>
                <a:spcPct val="90000"/>
              </a:lnSpc>
            </a:pPr>
            <a:r>
              <a:rPr lang="en-US">
                <a:solidFill>
                  <a:schemeClr val="tx1"/>
                </a:solidFill>
                <a:latin typeface="Times New Roman" panose="02020603050405020304" pitchFamily="18" charset="0"/>
                <a:cs typeface="Times New Roman" panose="02020603050405020304" pitchFamily="18" charset="0"/>
              </a:rPr>
              <a:t>Dr Diego Molla-Aliod</a:t>
            </a:r>
          </a:p>
          <a:p>
            <a:pPr>
              <a:lnSpc>
                <a:spcPct val="90000"/>
              </a:lnSpc>
            </a:pPr>
            <a:r>
              <a:rPr lang="en-US">
                <a:solidFill>
                  <a:schemeClr val="tx1"/>
                </a:solidFill>
                <a:latin typeface="Times New Roman" panose="02020603050405020304" pitchFamily="18" charset="0"/>
                <a:cs typeface="Times New Roman" panose="02020603050405020304" pitchFamily="18" charset="0"/>
              </a:rPr>
              <a:t>Dr Xiaohan Yu</a:t>
            </a:r>
          </a:p>
          <a:p>
            <a:pPr>
              <a:lnSpc>
                <a:spcPct val="90000"/>
              </a:lnSpc>
            </a:pPr>
            <a:r>
              <a:rPr lang="en-US">
                <a:solidFill>
                  <a:schemeClr val="tx1"/>
                </a:solidFill>
                <a:latin typeface="Times New Roman" panose="02020603050405020304" pitchFamily="18" charset="0"/>
                <a:cs typeface="Times New Roman" panose="02020603050405020304" pitchFamily="18" charset="0"/>
              </a:rPr>
              <a:t>Macquarie University</a:t>
            </a:r>
          </a:p>
        </p:txBody>
      </p:sp>
    </p:spTree>
    <p:extLst>
      <p:ext uri="{BB962C8B-B14F-4D97-AF65-F5344CB8AC3E}">
        <p14:creationId xmlns:p14="http://schemas.microsoft.com/office/powerpoint/2010/main" val="7486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B4F6-024A-3EF0-CAE8-BD936B61D6F9}"/>
              </a:ext>
            </a:extLst>
          </p:cNvPr>
          <p:cNvSpPr>
            <a:spLocks noGrp="1"/>
          </p:cNvSpPr>
          <p:nvPr>
            <p:ph type="title"/>
          </p:nvPr>
        </p:nvSpPr>
        <p:spPr>
          <a:solidFill>
            <a:srgbClr val="FFFFFF"/>
          </a:solidFill>
          <a:ln w="31750" cap="sq">
            <a:solidFill>
              <a:srgbClr val="404040"/>
            </a:solidFill>
            <a:miter lim="800000"/>
          </a:ln>
        </p:spPr>
        <p:txBody>
          <a:bodyPr vert="horz" lIns="182880" tIns="182880" rIns="182880" bIns="182880" rtlCol="0" anchor="ctr">
            <a:normAutofit/>
          </a:bodyPr>
          <a:lstStyle/>
          <a:p>
            <a:r>
              <a:rPr lang="en-AU" dirty="0">
                <a:latin typeface="Times New Roman" panose="02020603050405020304" pitchFamily="18" charset="0"/>
                <a:cs typeface="Times New Roman" panose="02020603050405020304" pitchFamily="18" charset="0"/>
              </a:rPr>
              <a:t>Reading</a:t>
            </a:r>
          </a:p>
        </p:txBody>
      </p:sp>
      <p:sp>
        <p:nvSpPr>
          <p:cNvPr id="3" name="Content Placeholder 2">
            <a:extLst>
              <a:ext uri="{FF2B5EF4-FFF2-40B4-BE49-F238E27FC236}">
                <a16:creationId xmlns:a16="http://schemas.microsoft.com/office/drawing/2014/main" id="{C1AB7A36-1875-137A-B0CA-29E9BC1413C7}"/>
              </a:ext>
            </a:extLst>
          </p:cNvPr>
          <p:cNvSpPr>
            <a:spLocks noGrp="1"/>
          </p:cNvSpPr>
          <p:nvPr>
            <p:ph idx="1"/>
          </p:nvPr>
        </p:nvSpPr>
        <p:spPr>
          <a:xfrm>
            <a:off x="709863" y="2638044"/>
            <a:ext cx="10756232" cy="4219956"/>
          </a:xfrm>
        </p:spPr>
        <p:txBody>
          <a:bodyPr>
            <a:normAutofit/>
          </a:bodyPr>
          <a:lstStyle/>
          <a:p>
            <a:r>
              <a:rPr lang="en-AU" sz="2000" dirty="0" err="1">
                <a:latin typeface="Times New Roman" panose="02020603050405020304" pitchFamily="18" charset="0"/>
                <a:cs typeface="Times New Roman" panose="02020603050405020304" pitchFamily="18" charset="0"/>
              </a:rPr>
              <a:t>Ayyadevara</a:t>
            </a:r>
            <a:r>
              <a:rPr lang="en-AU" sz="2000" dirty="0">
                <a:latin typeface="Times New Roman" panose="02020603050405020304" pitchFamily="18" charset="0"/>
                <a:cs typeface="Times New Roman" panose="02020603050405020304" pitchFamily="18" charset="0"/>
              </a:rPr>
              <a:t>, Reddy (2024), </a:t>
            </a:r>
            <a:r>
              <a:rPr lang="en-AU" sz="2000" b="1" dirty="0">
                <a:solidFill>
                  <a:schemeClr val="accent1"/>
                </a:solidFill>
                <a:latin typeface="Times New Roman" panose="02020603050405020304" pitchFamily="18" charset="0"/>
                <a:cs typeface="Times New Roman" panose="02020603050405020304" pitchFamily="18" charset="0"/>
              </a:rPr>
              <a:t>Modern Computer Vision with </a:t>
            </a:r>
            <a:r>
              <a:rPr lang="en-AU" sz="2000" b="1" dirty="0" err="1">
                <a:solidFill>
                  <a:schemeClr val="accent1"/>
                </a:solidFill>
                <a:latin typeface="Times New Roman" panose="02020603050405020304" pitchFamily="18" charset="0"/>
                <a:cs typeface="Times New Roman" panose="02020603050405020304" pitchFamily="18" charset="0"/>
              </a:rPr>
              <a:t>PyTorch</a:t>
            </a:r>
            <a:r>
              <a:rPr lang="en-AU" sz="2000" b="1" dirty="0">
                <a:solidFill>
                  <a:schemeClr val="accent1"/>
                </a:solidFill>
                <a:latin typeface="Times New Roman" panose="02020603050405020304" pitchFamily="18" charset="0"/>
                <a:cs typeface="Times New Roman" panose="02020603050405020304" pitchFamily="18" charset="0"/>
              </a:rPr>
              <a:t> </a:t>
            </a:r>
            <a:r>
              <a:rPr lang="en-AU" sz="2000" dirty="0">
                <a:latin typeface="Times New Roman" panose="02020603050405020304" pitchFamily="18" charset="0"/>
                <a:cs typeface="Times New Roman" panose="02020603050405020304" pitchFamily="18" charset="0"/>
              </a:rPr>
              <a:t>- Second Edition</a:t>
            </a:r>
          </a:p>
          <a:p>
            <a:r>
              <a:rPr lang="en-AU" sz="2000" dirty="0">
                <a:latin typeface="Times New Roman" panose="02020603050405020304" pitchFamily="18" charset="0"/>
                <a:cs typeface="Times New Roman" panose="02020603050405020304" pitchFamily="18" charset="0"/>
              </a:rPr>
              <a:t>François Chollet (2021). </a:t>
            </a:r>
            <a:r>
              <a:rPr lang="en-AU" sz="2000" b="1" dirty="0">
                <a:solidFill>
                  <a:schemeClr val="accent1"/>
                </a:solidFill>
                <a:latin typeface="Times New Roman" panose="02020603050405020304" pitchFamily="18" charset="0"/>
                <a:cs typeface="Times New Roman" panose="02020603050405020304" pitchFamily="18" charset="0"/>
              </a:rPr>
              <a:t>Deep Learning with Python</a:t>
            </a:r>
            <a:r>
              <a:rPr lang="en-AU" sz="2000" dirty="0">
                <a:latin typeface="Times New Roman" panose="02020603050405020304" pitchFamily="18" charset="0"/>
                <a:cs typeface="Times New Roman" panose="02020603050405020304" pitchFamily="18" charset="0"/>
              </a:rPr>
              <a:t>, 2nd Edition. Manning Publications. Available in the library.</a:t>
            </a:r>
          </a:p>
          <a:p>
            <a:r>
              <a:rPr lang="en-AU" sz="2000" dirty="0" err="1">
                <a:latin typeface="Times New Roman" panose="02020603050405020304" pitchFamily="18" charset="0"/>
                <a:cs typeface="Times New Roman" panose="02020603050405020304" pitchFamily="18" charset="0"/>
              </a:rPr>
              <a:t>Valliappa</a:t>
            </a:r>
            <a:r>
              <a:rPr lang="en-AU" sz="2000" dirty="0">
                <a:latin typeface="Times New Roman" panose="02020603050405020304" pitchFamily="18" charset="0"/>
                <a:cs typeface="Times New Roman" panose="02020603050405020304" pitchFamily="18" charset="0"/>
              </a:rPr>
              <a:t> Lakshmanan, Martin </a:t>
            </a:r>
            <a:r>
              <a:rPr lang="en-AU" sz="2000" dirty="0" err="1">
                <a:latin typeface="Times New Roman" panose="02020603050405020304" pitchFamily="18" charset="0"/>
                <a:cs typeface="Times New Roman" panose="02020603050405020304" pitchFamily="18" charset="0"/>
              </a:rPr>
              <a:t>Görner</a:t>
            </a:r>
            <a:r>
              <a:rPr lang="en-AU" sz="2000" dirty="0">
                <a:latin typeface="Times New Roman" panose="02020603050405020304" pitchFamily="18" charset="0"/>
                <a:cs typeface="Times New Roman" panose="02020603050405020304" pitchFamily="18" charset="0"/>
              </a:rPr>
              <a:t>, Ryan Gillard (2021), </a:t>
            </a:r>
            <a:r>
              <a:rPr lang="en-AU" sz="2000" b="1" dirty="0">
                <a:solidFill>
                  <a:schemeClr val="accent1"/>
                </a:solidFill>
                <a:latin typeface="Times New Roman" panose="02020603050405020304" pitchFamily="18" charset="0"/>
                <a:cs typeface="Times New Roman" panose="02020603050405020304" pitchFamily="18" charset="0"/>
              </a:rPr>
              <a:t>Practical Machine Learning for Computer Vision</a:t>
            </a:r>
            <a:r>
              <a:rPr lang="en-AU" sz="2000" dirty="0">
                <a:latin typeface="Times New Roman" panose="02020603050405020304" pitchFamily="18" charset="0"/>
                <a:cs typeface="Times New Roman" panose="02020603050405020304" pitchFamily="18" charset="0"/>
              </a:rPr>
              <a:t>. O'Reilly. Available in the library.</a:t>
            </a:r>
          </a:p>
          <a:p>
            <a:r>
              <a:rPr lang="en-AU" sz="2000" dirty="0">
                <a:latin typeface="Times New Roman" panose="02020603050405020304" pitchFamily="18" charset="0"/>
                <a:cs typeface="Times New Roman" panose="02020603050405020304" pitchFamily="18" charset="0"/>
              </a:rPr>
              <a:t>Mohammed </a:t>
            </a:r>
            <a:r>
              <a:rPr lang="en-AU" sz="2000" dirty="0" err="1">
                <a:latin typeface="Times New Roman" panose="02020603050405020304" pitchFamily="18" charset="0"/>
                <a:cs typeface="Times New Roman" panose="02020603050405020304" pitchFamily="18" charset="0"/>
              </a:rPr>
              <a:t>Elgendy</a:t>
            </a:r>
            <a:r>
              <a:rPr lang="en-AU" sz="2000" dirty="0">
                <a:latin typeface="Times New Roman" panose="02020603050405020304" pitchFamily="18" charset="0"/>
                <a:cs typeface="Times New Roman" panose="02020603050405020304" pitchFamily="18" charset="0"/>
              </a:rPr>
              <a:t> (2020), </a:t>
            </a:r>
            <a:r>
              <a:rPr lang="en-AU" sz="2000" b="1" dirty="0">
                <a:solidFill>
                  <a:schemeClr val="accent1"/>
                </a:solidFill>
                <a:latin typeface="Times New Roman" panose="02020603050405020304" pitchFamily="18" charset="0"/>
                <a:cs typeface="Times New Roman" panose="02020603050405020304" pitchFamily="18" charset="0"/>
              </a:rPr>
              <a:t>Deep Learning for Vision Systems</a:t>
            </a:r>
            <a:r>
              <a:rPr lang="en-AU" sz="2000" dirty="0">
                <a:latin typeface="Times New Roman" panose="02020603050405020304" pitchFamily="18" charset="0"/>
                <a:cs typeface="Times New Roman" panose="02020603050405020304" pitchFamily="18" charset="0"/>
              </a:rPr>
              <a:t>. Manning Publications. Available in the library.</a:t>
            </a:r>
          </a:p>
          <a:p>
            <a:r>
              <a:rPr lang="en-AU" sz="2000" dirty="0" err="1">
                <a:latin typeface="Times New Roman" panose="02020603050405020304" pitchFamily="18" charset="0"/>
                <a:cs typeface="Times New Roman" panose="02020603050405020304" pitchFamily="18" charset="0"/>
              </a:rPr>
              <a:t>Rajalingappaa</a:t>
            </a:r>
            <a:r>
              <a:rPr lang="en-AU" sz="2000" dirty="0">
                <a:latin typeface="Times New Roman" panose="02020603050405020304" pitchFamily="18" charset="0"/>
                <a:cs typeface="Times New Roman" panose="02020603050405020304" pitchFamily="18" charset="0"/>
              </a:rPr>
              <a:t> </a:t>
            </a:r>
            <a:r>
              <a:rPr lang="en-AU" sz="2000" dirty="0" err="1">
                <a:latin typeface="Times New Roman" panose="02020603050405020304" pitchFamily="18" charset="0"/>
                <a:cs typeface="Times New Roman" panose="02020603050405020304" pitchFamily="18" charset="0"/>
              </a:rPr>
              <a:t>Shanmugamani</a:t>
            </a:r>
            <a:r>
              <a:rPr lang="en-AU" sz="2000" dirty="0">
                <a:latin typeface="Times New Roman" panose="02020603050405020304" pitchFamily="18" charset="0"/>
                <a:cs typeface="Times New Roman" panose="02020603050405020304" pitchFamily="18" charset="0"/>
              </a:rPr>
              <a:t> (2018), </a:t>
            </a:r>
            <a:r>
              <a:rPr lang="en-AU" sz="2000" b="1" dirty="0">
                <a:solidFill>
                  <a:schemeClr val="accent1"/>
                </a:solidFill>
                <a:latin typeface="Times New Roman" panose="02020603050405020304" pitchFamily="18" charset="0"/>
                <a:cs typeface="Times New Roman" panose="02020603050405020304" pitchFamily="18" charset="0"/>
              </a:rPr>
              <a:t>Deep Learning for Computer Vision: expert techniques to train advanced neural networks using TensorFlow and </a:t>
            </a:r>
            <a:r>
              <a:rPr lang="en-AU" sz="2000" b="1" dirty="0" err="1">
                <a:solidFill>
                  <a:schemeClr val="accent1"/>
                </a:solidFill>
                <a:latin typeface="Times New Roman" panose="02020603050405020304" pitchFamily="18" charset="0"/>
                <a:cs typeface="Times New Roman" panose="02020603050405020304" pitchFamily="18" charset="0"/>
              </a:rPr>
              <a:t>Keras</a:t>
            </a:r>
            <a:r>
              <a:rPr lang="en-AU" sz="2000" dirty="0">
                <a:latin typeface="Times New Roman" panose="02020603050405020304" pitchFamily="18" charset="0"/>
                <a:cs typeface="Times New Roman" panose="02020603050405020304" pitchFamily="18" charset="0"/>
              </a:rPr>
              <a:t>. </a:t>
            </a:r>
            <a:r>
              <a:rPr lang="en-AU" sz="2000" dirty="0" err="1">
                <a:latin typeface="Times New Roman" panose="02020603050405020304" pitchFamily="18" charset="0"/>
                <a:cs typeface="Times New Roman" panose="02020603050405020304" pitchFamily="18" charset="0"/>
              </a:rPr>
              <a:t>Pakt</a:t>
            </a:r>
            <a:r>
              <a:rPr lang="en-AU" sz="2000" dirty="0">
                <a:latin typeface="Times New Roman" panose="02020603050405020304" pitchFamily="18" charset="0"/>
                <a:cs typeface="Times New Roman" panose="02020603050405020304" pitchFamily="18" charset="0"/>
              </a:rPr>
              <a:t> Publishing. Available in the library.</a:t>
            </a:r>
          </a:p>
        </p:txBody>
      </p:sp>
    </p:spTree>
    <p:extLst>
      <p:ext uri="{BB962C8B-B14F-4D97-AF65-F5344CB8AC3E}">
        <p14:creationId xmlns:p14="http://schemas.microsoft.com/office/powerpoint/2010/main" val="59954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2938-8481-4990-900B-EF55F6E7BB93}"/>
              </a:ext>
            </a:extLst>
          </p:cNvPr>
          <p:cNvSpPr>
            <a:spLocks noGrp="1"/>
          </p:cNvSpPr>
          <p:nvPr>
            <p:ph type="title"/>
          </p:nvPr>
        </p:nvSpPr>
        <p:spPr>
          <a:xfrm>
            <a:off x="2231136" y="0"/>
            <a:ext cx="7729728" cy="770021"/>
          </a:xfrm>
          <a:solidFill>
            <a:srgbClr val="FFFFFF"/>
          </a:solidFill>
          <a:ln w="31750" cap="sq">
            <a:solidFill>
              <a:srgbClr val="404040"/>
            </a:solidFill>
            <a:miter lim="800000"/>
          </a:ln>
        </p:spPr>
        <p:txBody>
          <a:bodyPr vert="horz" lIns="182880" tIns="182880" rIns="182880" bIns="182880" rtlCol="0" anchor="ctr">
            <a:normAutofit/>
          </a:bodyPr>
          <a:lstStyle/>
          <a:p>
            <a:r>
              <a:rPr lang="en-AU" dirty="0">
                <a:latin typeface="Times New Roman" panose="02020603050405020304" pitchFamily="18" charset="0"/>
                <a:cs typeface="Times New Roman" panose="02020603050405020304" pitchFamily="18" charset="0"/>
              </a:rPr>
              <a:t>Assessment Components</a:t>
            </a:r>
          </a:p>
        </p:txBody>
      </p:sp>
      <p:pic>
        <p:nvPicPr>
          <p:cNvPr id="8" name="Content Placeholder 7">
            <a:extLst>
              <a:ext uri="{FF2B5EF4-FFF2-40B4-BE49-F238E27FC236}">
                <a16:creationId xmlns:a16="http://schemas.microsoft.com/office/drawing/2014/main" id="{F90D668B-FE84-62BA-2541-736BE6EF06FB}"/>
              </a:ext>
            </a:extLst>
          </p:cNvPr>
          <p:cNvPicPr>
            <a:picLocks noGrp="1" noChangeAspect="1"/>
          </p:cNvPicPr>
          <p:nvPr>
            <p:ph idx="1"/>
          </p:nvPr>
        </p:nvPicPr>
        <p:blipFill>
          <a:blip r:embed="rId2"/>
          <a:stretch>
            <a:fillRect/>
          </a:stretch>
        </p:blipFill>
        <p:spPr>
          <a:xfrm>
            <a:off x="1" y="1730804"/>
            <a:ext cx="12192000" cy="3383952"/>
          </a:xfrm>
          <a:prstGeom prst="rect">
            <a:avLst/>
          </a:prstGeom>
        </p:spPr>
      </p:pic>
    </p:spTree>
    <p:extLst>
      <p:ext uri="{BB962C8B-B14F-4D97-AF65-F5344CB8AC3E}">
        <p14:creationId xmlns:p14="http://schemas.microsoft.com/office/powerpoint/2010/main" val="133873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53F5C-3C58-0CA3-C3F2-330C343AD403}"/>
              </a:ext>
            </a:extLst>
          </p:cNvPr>
          <p:cNvSpPr>
            <a:spLocks noGrp="1"/>
          </p:cNvSpPr>
          <p:nvPr>
            <p:ph type="title"/>
          </p:nvPr>
        </p:nvSpPr>
        <p:spPr>
          <a:xfrm>
            <a:off x="2231136" y="467418"/>
            <a:ext cx="7729728" cy="1188720"/>
          </a:xfrm>
          <a:solidFill>
            <a:srgbClr val="FFFFFF"/>
          </a:solidFill>
        </p:spPr>
        <p:txBody>
          <a:bodyPr>
            <a:normAutofit/>
          </a:bodyPr>
          <a:lstStyle/>
          <a:p>
            <a:r>
              <a:rPr lang="en-US" dirty="0">
                <a:latin typeface="Times New Roman" panose="02020603050405020304" pitchFamily="18" charset="0"/>
                <a:cs typeface="Times New Roman" panose="02020603050405020304" pitchFamily="18" charset="0"/>
              </a:rPr>
              <a:t>Assessment</a:t>
            </a:r>
          </a:p>
        </p:txBody>
      </p:sp>
      <p:sp>
        <p:nvSpPr>
          <p:cNvPr id="3" name="Content Placeholder 2">
            <a:extLst>
              <a:ext uri="{FF2B5EF4-FFF2-40B4-BE49-F238E27FC236}">
                <a16:creationId xmlns:a16="http://schemas.microsoft.com/office/drawing/2014/main" id="{AC64736A-3BD6-9404-C6E4-46E5CDFAA6AA}"/>
              </a:ext>
            </a:extLst>
          </p:cNvPr>
          <p:cNvSpPr>
            <a:spLocks noGrp="1"/>
          </p:cNvSpPr>
          <p:nvPr>
            <p:ph idx="1"/>
          </p:nvPr>
        </p:nvSpPr>
        <p:spPr>
          <a:xfrm>
            <a:off x="1706062" y="2291262"/>
            <a:ext cx="8779512" cy="2879256"/>
          </a:xfrm>
        </p:spPr>
        <p:txBody>
          <a:bodyPr>
            <a:normAutofit/>
          </a:bodyPr>
          <a:lstStyle/>
          <a:p>
            <a:pPr marL="0" indent="0">
              <a:buNone/>
            </a:pPr>
            <a:r>
              <a:rPr lang="en-AU" b="1" i="0" dirty="0">
                <a:solidFill>
                  <a:srgbClr val="404040"/>
                </a:solidFill>
                <a:effectLst/>
                <a:latin typeface="Times New Roman" panose="02020603050405020304" pitchFamily="18" charset="0"/>
                <a:cs typeface="Times New Roman" panose="02020603050405020304" pitchFamily="18" charset="0"/>
              </a:rPr>
              <a:t>Assessments where Late Submissions will be accepted</a:t>
            </a:r>
          </a:p>
          <a:p>
            <a:r>
              <a:rPr lang="en-AU" b="0" i="0" dirty="0">
                <a:solidFill>
                  <a:srgbClr val="404040"/>
                </a:solidFill>
                <a:effectLst/>
                <a:latin typeface="Times New Roman" panose="02020603050405020304" pitchFamily="18" charset="0"/>
                <a:cs typeface="Times New Roman" panose="02020603050405020304" pitchFamily="18" charset="0"/>
              </a:rPr>
              <a:t>Assignment 1 - YES, Standard Late Penalty applies</a:t>
            </a:r>
          </a:p>
          <a:p>
            <a:r>
              <a:rPr lang="en-AU" b="0" i="0" dirty="0">
                <a:solidFill>
                  <a:srgbClr val="404040"/>
                </a:solidFill>
                <a:effectLst/>
                <a:latin typeface="Times New Roman" panose="02020603050405020304" pitchFamily="18" charset="0"/>
                <a:cs typeface="Times New Roman" panose="02020603050405020304" pitchFamily="18" charset="0"/>
              </a:rPr>
              <a:t>Assignment 2 - YES, Standard Late Penalty applies</a:t>
            </a:r>
          </a:p>
          <a:p>
            <a:r>
              <a:rPr lang="en-AU" b="0" i="0" dirty="0">
                <a:solidFill>
                  <a:srgbClr val="404040"/>
                </a:solidFill>
                <a:effectLst/>
                <a:latin typeface="Times New Roman" panose="02020603050405020304" pitchFamily="18" charset="0"/>
                <a:cs typeface="Times New Roman" panose="02020603050405020304" pitchFamily="18" charset="0"/>
              </a:rPr>
              <a:t>Major Project - YES, Standard Late Penalty applies</a:t>
            </a:r>
          </a:p>
          <a:p>
            <a:r>
              <a:rPr lang="en-AU" b="0" i="0" dirty="0">
                <a:solidFill>
                  <a:srgbClr val="404040"/>
                </a:solidFill>
                <a:effectLst/>
                <a:latin typeface="Times New Roman" panose="02020603050405020304" pitchFamily="18" charset="0"/>
                <a:cs typeface="Times New Roman" panose="02020603050405020304" pitchFamily="18" charset="0"/>
              </a:rPr>
              <a:t>Exam - NO, unless Special Consideration is Granted</a:t>
            </a:r>
          </a:p>
          <a:p>
            <a:endParaRPr lang="en-AU" dirty="0">
              <a:solidFill>
                <a:srgbClr val="404040"/>
              </a:solidFill>
              <a:latin typeface="Times New Roman" panose="02020603050405020304" pitchFamily="18" charset="0"/>
              <a:cs typeface="Times New Roman" panose="02020603050405020304" pitchFamily="18" charset="0"/>
            </a:endParaRPr>
          </a:p>
          <a:p>
            <a:r>
              <a:rPr lang="en-AU" b="0" i="0" dirty="0">
                <a:solidFill>
                  <a:srgbClr val="404040"/>
                </a:solidFill>
                <a:effectLst/>
                <a:latin typeface="Times New Roman" panose="02020603050405020304" pitchFamily="18" charset="0"/>
                <a:cs typeface="Times New Roman" panose="02020603050405020304" pitchFamily="18" charset="0"/>
              </a:rPr>
              <a:t>Check </a:t>
            </a:r>
            <a:r>
              <a:rPr lang="en-AU" b="0" i="0" dirty="0" err="1">
                <a:solidFill>
                  <a:srgbClr val="404040"/>
                </a:solidFill>
                <a:effectLst/>
                <a:latin typeface="Times New Roman" panose="02020603050405020304" pitchFamily="18" charset="0"/>
                <a:cs typeface="Times New Roman" panose="02020603050405020304" pitchFamily="18" charset="0"/>
              </a:rPr>
              <a:t>iLearn</a:t>
            </a:r>
            <a:r>
              <a:rPr lang="en-AU" b="0" i="0" dirty="0">
                <a:solidFill>
                  <a:srgbClr val="404040"/>
                </a:solidFill>
                <a:effectLst/>
                <a:latin typeface="Times New Roman" panose="02020603050405020304" pitchFamily="18" charset="0"/>
                <a:cs typeface="Times New Roman" panose="02020603050405020304" pitchFamily="18" charset="0"/>
              </a:rPr>
              <a:t> for more details.</a:t>
            </a:r>
          </a:p>
          <a:p>
            <a:endParaRPr lang="en-US" dirty="0">
              <a:solidFill>
                <a:srgbClr val="404040"/>
              </a:solidFill>
            </a:endParaRPr>
          </a:p>
        </p:txBody>
      </p:sp>
    </p:spTree>
    <p:extLst>
      <p:ext uri="{BB962C8B-B14F-4D97-AF65-F5344CB8AC3E}">
        <p14:creationId xmlns:p14="http://schemas.microsoft.com/office/powerpoint/2010/main" val="27983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53F5C-3C58-0CA3-C3F2-330C343AD403}"/>
              </a:ext>
            </a:extLst>
          </p:cNvPr>
          <p:cNvSpPr>
            <a:spLocks noGrp="1"/>
          </p:cNvSpPr>
          <p:nvPr>
            <p:ph type="title"/>
          </p:nvPr>
        </p:nvSpPr>
        <p:spPr>
          <a:xfrm>
            <a:off x="2231136" y="467418"/>
            <a:ext cx="7729728" cy="1188720"/>
          </a:xfrm>
          <a:solidFill>
            <a:srgbClr val="FFFFFF"/>
          </a:solidFill>
        </p:spPr>
        <p:txBody>
          <a:bodyPr>
            <a:normAutofit/>
          </a:bodyPr>
          <a:lstStyle/>
          <a:p>
            <a:r>
              <a:rPr lang="en-US" dirty="0">
                <a:latin typeface="Times New Roman" panose="02020603050405020304" pitchFamily="18" charset="0"/>
                <a:cs typeface="Times New Roman" panose="02020603050405020304" pitchFamily="18" charset="0"/>
              </a:rPr>
              <a:t>Final Assessment</a:t>
            </a:r>
          </a:p>
        </p:txBody>
      </p:sp>
      <p:sp>
        <p:nvSpPr>
          <p:cNvPr id="3" name="Content Placeholder 2">
            <a:extLst>
              <a:ext uri="{FF2B5EF4-FFF2-40B4-BE49-F238E27FC236}">
                <a16:creationId xmlns:a16="http://schemas.microsoft.com/office/drawing/2014/main" id="{AC64736A-3BD6-9404-C6E4-46E5CDFAA6AA}"/>
              </a:ext>
            </a:extLst>
          </p:cNvPr>
          <p:cNvSpPr>
            <a:spLocks noGrp="1"/>
          </p:cNvSpPr>
          <p:nvPr>
            <p:ph idx="1"/>
          </p:nvPr>
        </p:nvSpPr>
        <p:spPr>
          <a:xfrm>
            <a:off x="1706062" y="2291262"/>
            <a:ext cx="8779512" cy="2879256"/>
          </a:xfrm>
        </p:spPr>
        <p:txBody>
          <a:bodyPr>
            <a:normAutofit/>
          </a:bodyPr>
          <a:lstStyle/>
          <a:p>
            <a:r>
              <a:rPr lang="en-AU" sz="2000" b="0" i="0" dirty="0">
                <a:solidFill>
                  <a:srgbClr val="404040"/>
                </a:solidFill>
                <a:effectLst/>
                <a:latin typeface="Times New Roman" panose="02020603050405020304" pitchFamily="18" charset="0"/>
                <a:cs typeface="Times New Roman" panose="02020603050405020304" pitchFamily="18" charset="0"/>
              </a:rPr>
              <a:t>The assessment of this unit consists of three assignments and a final exam. </a:t>
            </a:r>
          </a:p>
          <a:p>
            <a:r>
              <a:rPr lang="en-AU" sz="2000" b="0" i="0" dirty="0">
                <a:solidFill>
                  <a:srgbClr val="404040"/>
                </a:solidFill>
                <a:effectLst/>
                <a:latin typeface="Times New Roman" panose="02020603050405020304" pitchFamily="18" charset="0"/>
                <a:cs typeface="Times New Roman" panose="02020603050405020304" pitchFamily="18" charset="0"/>
              </a:rPr>
              <a:t>You will submit the solutions to the three assignments </a:t>
            </a:r>
            <a:r>
              <a:rPr lang="en-AU" sz="2000" b="1" i="0" dirty="0">
                <a:solidFill>
                  <a:srgbClr val="404040"/>
                </a:solidFill>
                <a:effectLst/>
                <a:latin typeface="Times New Roman" panose="02020603050405020304" pitchFamily="18" charset="0"/>
                <a:cs typeface="Times New Roman" panose="02020603050405020304" pitchFamily="18" charset="0"/>
              </a:rPr>
              <a:t>via </a:t>
            </a:r>
            <a:r>
              <a:rPr lang="en-AU" sz="2000" b="1" i="0" dirty="0" err="1">
                <a:solidFill>
                  <a:srgbClr val="404040"/>
                </a:solidFill>
                <a:effectLst/>
                <a:latin typeface="Times New Roman" panose="02020603050405020304" pitchFamily="18" charset="0"/>
                <a:cs typeface="Times New Roman" panose="02020603050405020304" pitchFamily="18" charset="0"/>
              </a:rPr>
              <a:t>iLearn</a:t>
            </a:r>
            <a:r>
              <a:rPr lang="en-AU" sz="2000" b="1" i="0" dirty="0">
                <a:solidFill>
                  <a:srgbClr val="404040"/>
                </a:solidFill>
                <a:effectLst/>
                <a:latin typeface="Times New Roman" panose="02020603050405020304" pitchFamily="18" charset="0"/>
                <a:cs typeface="Times New Roman" panose="02020603050405020304" pitchFamily="18" charset="0"/>
              </a:rPr>
              <a:t> </a:t>
            </a:r>
            <a:r>
              <a:rPr lang="en-AU" sz="2000" b="0" i="0" dirty="0">
                <a:solidFill>
                  <a:srgbClr val="404040"/>
                </a:solidFill>
                <a:effectLst/>
                <a:latin typeface="Times New Roman" panose="02020603050405020304" pitchFamily="18" charset="0"/>
                <a:cs typeface="Times New Roman" panose="02020603050405020304" pitchFamily="18" charset="0"/>
              </a:rPr>
              <a:t>by the due date. </a:t>
            </a:r>
          </a:p>
          <a:p>
            <a:r>
              <a:rPr lang="en-AU" sz="2000" b="0" i="0" dirty="0">
                <a:solidFill>
                  <a:srgbClr val="404040"/>
                </a:solidFill>
                <a:effectLst/>
                <a:latin typeface="Times New Roman" panose="02020603050405020304" pitchFamily="18" charset="0"/>
                <a:cs typeface="Times New Roman" panose="02020603050405020304" pitchFamily="18" charset="0"/>
              </a:rPr>
              <a:t>The final examination is a closed book examination, and will be taken in person during the exam period.</a:t>
            </a:r>
          </a:p>
          <a:p>
            <a:r>
              <a:rPr lang="en-AU" sz="2000" b="0" i="0" dirty="0">
                <a:solidFill>
                  <a:srgbClr val="404040"/>
                </a:solidFill>
                <a:effectLst/>
                <a:latin typeface="Times New Roman" panose="02020603050405020304" pitchFamily="18" charset="0"/>
                <a:cs typeface="Times New Roman" panose="02020603050405020304" pitchFamily="18" charset="0"/>
              </a:rPr>
              <a:t>To pass this unit, you must achieve a total mark equal or greater than 50%. </a:t>
            </a:r>
          </a:p>
          <a:p>
            <a:r>
              <a:rPr lang="en-AU" sz="2000" b="0" i="0" dirty="0">
                <a:solidFill>
                  <a:srgbClr val="404040"/>
                </a:solidFill>
                <a:effectLst/>
                <a:latin typeface="Times New Roman" panose="02020603050405020304" pitchFamily="18" charset="0"/>
                <a:cs typeface="Times New Roman" panose="02020603050405020304" pitchFamily="18" charset="0"/>
              </a:rPr>
              <a:t>This unit does not have hurdle assessments.</a:t>
            </a:r>
            <a:endParaRPr lang="en-US" sz="20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89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A152E1-9674-8069-F484-C3016CFA8E4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F40BAF-38B9-ABF9-29F5-91961B438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943F9879-F4C7-5660-F9DA-442E29B05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D1D5084A-0652-AAD3-1C3F-BA340E039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E349A21-E35B-46BD-83E7-5F4AF96D8BFC}"/>
              </a:ext>
            </a:extLst>
          </p:cNvPr>
          <p:cNvSpPr>
            <a:spLocks noGrp="1"/>
          </p:cNvSpPr>
          <p:nvPr>
            <p:ph type="title"/>
          </p:nvPr>
        </p:nvSpPr>
        <p:spPr>
          <a:xfrm>
            <a:off x="2231136" y="467418"/>
            <a:ext cx="7729728" cy="1188720"/>
          </a:xfrm>
          <a:solidFill>
            <a:srgbClr val="FFFFFF"/>
          </a:solidFill>
        </p:spPr>
        <p:txBody>
          <a:bodyPr>
            <a:normAutofit/>
          </a:bodyPr>
          <a:lstStyle/>
          <a:p>
            <a:r>
              <a:rPr lang="en-US" dirty="0">
                <a:latin typeface="Times New Roman" panose="02020603050405020304" pitchFamily="18" charset="0"/>
                <a:cs typeface="Times New Roman" panose="02020603050405020304" pitchFamily="18" charset="0"/>
              </a:rPr>
              <a:t>Plagiarism</a:t>
            </a:r>
          </a:p>
        </p:txBody>
      </p:sp>
      <p:sp>
        <p:nvSpPr>
          <p:cNvPr id="3" name="Content Placeholder 2">
            <a:extLst>
              <a:ext uri="{FF2B5EF4-FFF2-40B4-BE49-F238E27FC236}">
                <a16:creationId xmlns:a16="http://schemas.microsoft.com/office/drawing/2014/main" id="{11F0CDD3-6B16-3D11-588C-0036D7B9162E}"/>
              </a:ext>
            </a:extLst>
          </p:cNvPr>
          <p:cNvSpPr>
            <a:spLocks noGrp="1"/>
          </p:cNvSpPr>
          <p:nvPr>
            <p:ph idx="1"/>
          </p:nvPr>
        </p:nvSpPr>
        <p:spPr>
          <a:xfrm>
            <a:off x="1706062" y="2291262"/>
            <a:ext cx="8779512" cy="2879256"/>
          </a:xfrm>
        </p:spPr>
        <p:txBody>
          <a:bodyPr>
            <a:normAutofit/>
          </a:bodyPr>
          <a:lstStyle/>
          <a:p>
            <a:r>
              <a:rPr lang="en-AU" sz="2400" b="0" i="0" dirty="0">
                <a:solidFill>
                  <a:srgbClr val="404040"/>
                </a:solidFill>
                <a:effectLst/>
                <a:latin typeface="Times New Roman" panose="02020603050405020304" pitchFamily="18" charset="0"/>
                <a:cs typeface="Times New Roman" panose="02020603050405020304" pitchFamily="18" charset="0"/>
              </a:rPr>
              <a:t>You may discuss but not write together.</a:t>
            </a:r>
          </a:p>
          <a:p>
            <a:r>
              <a:rPr lang="en-AU" sz="2400" b="0" i="0" dirty="0">
                <a:solidFill>
                  <a:srgbClr val="404040"/>
                </a:solidFill>
                <a:effectLst/>
                <a:latin typeface="Times New Roman" panose="02020603050405020304" pitchFamily="18" charset="0"/>
                <a:cs typeface="Times New Roman" panose="02020603050405020304" pitchFamily="18" charset="0"/>
              </a:rPr>
              <a:t>Read the Academic Integrity Policy. </a:t>
            </a:r>
            <a:r>
              <a:rPr lang="en-AU" sz="2400" b="0" i="0" dirty="0">
                <a:solidFill>
                  <a:srgbClr val="404040"/>
                </a:solidFill>
                <a:effectLst/>
                <a:latin typeface="Times New Roman" panose="02020603050405020304" pitchFamily="18" charset="0"/>
                <a:cs typeface="Times New Roman" panose="02020603050405020304" pitchFamily="18" charset="0"/>
                <a:hlinkClick r:id="rId2"/>
              </a:rPr>
              <a:t>https://policies.mq.edu.au/document/view.php?id=3</a:t>
            </a:r>
            <a:endParaRPr lang="en-AU" sz="2400" b="0" i="0" dirty="0">
              <a:solidFill>
                <a:srgbClr val="404040"/>
              </a:solidFill>
              <a:effectLst/>
              <a:latin typeface="Times New Roman" panose="02020603050405020304" pitchFamily="18" charset="0"/>
              <a:cs typeface="Times New Roman" panose="02020603050405020304" pitchFamily="18" charset="0"/>
            </a:endParaRPr>
          </a:p>
          <a:p>
            <a:endParaRPr lang="en-US" sz="20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460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E089A-2639-D700-FF0C-5246996F7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8CA98-763B-F33B-B54B-E21FC7A39EC8}"/>
              </a:ext>
            </a:extLst>
          </p:cNvPr>
          <p:cNvSpPr>
            <a:spLocks noGrp="1"/>
          </p:cNvSpPr>
          <p:nvPr>
            <p:ph type="title"/>
          </p:nvPr>
        </p:nvSpPr>
        <p:spPr>
          <a:xfrm>
            <a:off x="2231136" y="467418"/>
            <a:ext cx="7729728" cy="1188720"/>
          </a:xfrm>
          <a:solidFill>
            <a:srgbClr val="FFFFFF"/>
          </a:solidFill>
        </p:spPr>
        <p:txBody>
          <a:bodyPr>
            <a:normAutofit/>
          </a:bodyPr>
          <a:lstStyle/>
          <a:p>
            <a:r>
              <a:rPr lang="en-US" dirty="0">
                <a:latin typeface="Times New Roman" panose="02020603050405020304" pitchFamily="18" charset="0"/>
                <a:cs typeface="Times New Roman" panose="02020603050405020304" pitchFamily="18" charset="0"/>
              </a:rPr>
              <a:t>Web Resources</a:t>
            </a:r>
          </a:p>
        </p:txBody>
      </p:sp>
      <p:sp>
        <p:nvSpPr>
          <p:cNvPr id="3" name="Content Placeholder 2">
            <a:extLst>
              <a:ext uri="{FF2B5EF4-FFF2-40B4-BE49-F238E27FC236}">
                <a16:creationId xmlns:a16="http://schemas.microsoft.com/office/drawing/2014/main" id="{FB20598D-F8CB-EB40-59FF-F76D62E47A22}"/>
              </a:ext>
            </a:extLst>
          </p:cNvPr>
          <p:cNvSpPr>
            <a:spLocks noGrp="1"/>
          </p:cNvSpPr>
          <p:nvPr>
            <p:ph idx="1"/>
          </p:nvPr>
        </p:nvSpPr>
        <p:spPr>
          <a:xfrm>
            <a:off x="1706062" y="2291262"/>
            <a:ext cx="8779512" cy="4099320"/>
          </a:xfrm>
        </p:spPr>
        <p:txBody>
          <a:bodyPr>
            <a:normAutofit/>
          </a:bodyPr>
          <a:lstStyle/>
          <a:p>
            <a:r>
              <a:rPr lang="en-AU" sz="2400" b="0" i="0" dirty="0">
                <a:solidFill>
                  <a:srgbClr val="404040"/>
                </a:solidFill>
                <a:effectLst/>
                <a:latin typeface="Times New Roman" panose="02020603050405020304" pitchFamily="18" charset="0"/>
                <a:cs typeface="Times New Roman" panose="02020603050405020304" pitchFamily="18" charset="0"/>
              </a:rPr>
              <a:t>The unit is available in </a:t>
            </a:r>
            <a:r>
              <a:rPr lang="en-AU" sz="2400" b="0" i="0" dirty="0" err="1">
                <a:solidFill>
                  <a:srgbClr val="404040"/>
                </a:solidFill>
                <a:effectLst/>
                <a:latin typeface="Times New Roman" panose="02020603050405020304" pitchFamily="18" charset="0"/>
                <a:cs typeface="Times New Roman" panose="02020603050405020304" pitchFamily="18" charset="0"/>
              </a:rPr>
              <a:t>iLearn</a:t>
            </a:r>
            <a:r>
              <a:rPr lang="en-AU" sz="2400" b="0" i="0" dirty="0">
                <a:solidFill>
                  <a:srgbClr val="404040"/>
                </a:solidFill>
                <a:effectLst/>
                <a:latin typeface="Times New Roman" panose="02020603050405020304" pitchFamily="18" charset="0"/>
                <a:cs typeface="Times New Roman" panose="02020603050405020304" pitchFamily="18" charset="0"/>
              </a:rPr>
              <a:t> (</a:t>
            </a:r>
            <a:r>
              <a:rPr lang="en-AU" sz="2400" b="0" i="0" dirty="0">
                <a:solidFill>
                  <a:srgbClr val="404040"/>
                </a:solidFill>
                <a:effectLst/>
                <a:latin typeface="Times New Roman" panose="02020603050405020304" pitchFamily="18" charset="0"/>
                <a:cs typeface="Times New Roman" panose="02020603050405020304" pitchFamily="18" charset="0"/>
                <a:hlinkClick r:id="rId2"/>
              </a:rPr>
              <a:t>http://ilearn.mq.edu.au</a:t>
            </a:r>
            <a:r>
              <a:rPr lang="en-AU" sz="2400" b="0" i="0" dirty="0">
                <a:solidFill>
                  <a:srgbClr val="404040"/>
                </a:solidFill>
                <a:effectLst/>
                <a:latin typeface="Times New Roman" panose="02020603050405020304" pitchFamily="18" charset="0"/>
                <a:cs typeface="Times New Roman" panose="02020603050405020304" pitchFamily="18" charset="0"/>
              </a:rPr>
              <a:t>).</a:t>
            </a:r>
          </a:p>
          <a:p>
            <a:r>
              <a:rPr lang="en-AU" sz="2400" b="0" i="0" dirty="0">
                <a:solidFill>
                  <a:srgbClr val="404040"/>
                </a:solidFill>
                <a:effectLst/>
                <a:latin typeface="Times New Roman" panose="02020603050405020304" pitchFamily="18" charset="0"/>
                <a:cs typeface="Times New Roman" panose="02020603050405020304" pitchFamily="18" charset="0"/>
              </a:rPr>
              <a:t>All the administrative material presented in this lecture is also available at this site.</a:t>
            </a:r>
          </a:p>
          <a:p>
            <a:r>
              <a:rPr lang="en-AU" sz="2400" b="0" i="0" dirty="0">
                <a:solidFill>
                  <a:srgbClr val="404040"/>
                </a:solidFill>
                <a:effectLst/>
                <a:latin typeface="Times New Roman" panose="02020603050405020304" pitchFamily="18" charset="0"/>
                <a:cs typeface="Times New Roman" panose="02020603050405020304" pitchFamily="18" charset="0"/>
              </a:rPr>
              <a:t>Unit Outline.</a:t>
            </a:r>
          </a:p>
          <a:p>
            <a:r>
              <a:rPr lang="en-AU" sz="2400" b="0" i="0" dirty="0">
                <a:solidFill>
                  <a:srgbClr val="404040"/>
                </a:solidFill>
                <a:effectLst/>
                <a:latin typeface="Times New Roman" panose="02020603050405020304" pitchFamily="18" charset="0"/>
                <a:cs typeface="Times New Roman" panose="02020603050405020304" pitchFamily="18" charset="0"/>
              </a:rPr>
              <a:t>Administrative Information.</a:t>
            </a:r>
          </a:p>
          <a:p>
            <a:r>
              <a:rPr lang="en-AU" sz="2400" b="0" i="0" dirty="0">
                <a:solidFill>
                  <a:srgbClr val="404040"/>
                </a:solidFill>
                <a:effectLst/>
                <a:latin typeface="Times New Roman" panose="02020603050405020304" pitchFamily="18" charset="0"/>
                <a:cs typeface="Times New Roman" panose="02020603050405020304" pitchFamily="18" charset="0"/>
              </a:rPr>
              <a:t>Lecture Notes and recordings.</a:t>
            </a:r>
          </a:p>
          <a:p>
            <a:r>
              <a:rPr lang="en-AU" sz="2400" b="0" i="0" dirty="0">
                <a:solidFill>
                  <a:srgbClr val="404040"/>
                </a:solidFill>
                <a:effectLst/>
                <a:latin typeface="Times New Roman" panose="02020603050405020304" pitchFamily="18" charset="0"/>
                <a:cs typeface="Times New Roman" panose="02020603050405020304" pitchFamily="18" charset="0"/>
              </a:rPr>
              <a:t>Pointers to Reading.</a:t>
            </a:r>
          </a:p>
          <a:p>
            <a:r>
              <a:rPr lang="en-AU" sz="2400" b="0" i="0" dirty="0">
                <a:solidFill>
                  <a:srgbClr val="404040"/>
                </a:solidFill>
                <a:effectLst/>
                <a:latin typeface="Times New Roman" panose="02020603050405020304" pitchFamily="18" charset="0"/>
                <a:cs typeface="Times New Roman" panose="02020603050405020304" pitchFamily="18" charset="0"/>
              </a:rPr>
              <a:t>Other Useful Stuff.</a:t>
            </a:r>
          </a:p>
          <a:p>
            <a:endParaRPr lang="en-US" sz="16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09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DC849-EA71-0BEA-A6F7-D8CE62B4AF7E}"/>
              </a:ext>
            </a:extLst>
          </p:cNvPr>
          <p:cNvSpPr>
            <a:spLocks noGrp="1"/>
          </p:cNvSpPr>
          <p:nvPr>
            <p:ph type="title"/>
          </p:nvPr>
        </p:nvSpPr>
        <p:spPr>
          <a:xfrm>
            <a:off x="4935985" y="1270737"/>
            <a:ext cx="6785942" cy="648000"/>
          </a:xfrm>
        </p:spPr>
        <p:txBody>
          <a:bodyPr>
            <a:normAutofit fontScale="90000"/>
          </a:bodyPr>
          <a:lstStyle/>
          <a:p>
            <a:r>
              <a:rPr lang="en-AU" dirty="0"/>
              <a:t>Are you considering using </a:t>
            </a:r>
            <a:r>
              <a:rPr lang="en-AU" b="0" i="1" dirty="0"/>
              <a:t>ChatGPT</a:t>
            </a:r>
            <a:r>
              <a:rPr lang="en-AU" dirty="0"/>
              <a:t> or other generative AI tools in this Unit?</a:t>
            </a:r>
            <a:br>
              <a:rPr lang="en-AU" dirty="0"/>
            </a:br>
            <a:br>
              <a:rPr lang="en-AU" dirty="0"/>
            </a:br>
            <a:r>
              <a:rPr lang="en-AU" dirty="0"/>
              <a:t>Check the unit information </a:t>
            </a:r>
            <a:r>
              <a:rPr lang="en-AU" dirty="0">
                <a:solidFill>
                  <a:schemeClr val="accent1"/>
                </a:solidFill>
              </a:rPr>
              <a:t>FIRST </a:t>
            </a:r>
            <a:r>
              <a:rPr lang="en-AU" dirty="0"/>
              <a:t>to help you follow the rules and consider the issues around use of gen AI in your study.</a:t>
            </a:r>
            <a:br>
              <a:rPr lang="en-AU" dirty="0"/>
            </a:br>
            <a:br>
              <a:rPr lang="en-AU" dirty="0">
                <a:solidFill>
                  <a:schemeClr val="accent1"/>
                </a:solidFill>
              </a:rPr>
            </a:br>
            <a:r>
              <a:rPr lang="en-AU" dirty="0">
                <a:solidFill>
                  <a:schemeClr val="accent1"/>
                </a:solidFill>
              </a:rPr>
              <a:t>Here’s an introduction to working with generative AI at university: </a:t>
            </a:r>
            <a:r>
              <a:rPr lang="en-AU" b="0" dirty="0">
                <a:solidFill>
                  <a:schemeClr val="accent1"/>
                </a:solidFill>
                <a:hlinkClick r:id="rId3"/>
              </a:rPr>
              <a:t>https://bit.ly/3uxgQP4</a:t>
            </a:r>
            <a:r>
              <a:rPr lang="en-AU" b="0" dirty="0">
                <a:solidFill>
                  <a:schemeClr val="accent1"/>
                </a:solidFill>
              </a:rPr>
              <a:t> </a:t>
            </a:r>
            <a:br>
              <a:rPr lang="en-AU" dirty="0"/>
            </a:br>
            <a:br>
              <a:rPr lang="en-AU" dirty="0"/>
            </a:br>
            <a:endParaRPr lang="en-US" dirty="0"/>
          </a:p>
        </p:txBody>
      </p:sp>
      <p:pic>
        <p:nvPicPr>
          <p:cNvPr id="6" name="Picture 5" descr="A qr code on a white background&#10;&#10;Description automatically generated">
            <a:extLst>
              <a:ext uri="{FF2B5EF4-FFF2-40B4-BE49-F238E27FC236}">
                <a16:creationId xmlns:a16="http://schemas.microsoft.com/office/drawing/2014/main" id="{AB2DBA3A-ECCA-0BD1-EF02-62012D9D1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1995" y="5228948"/>
            <a:ext cx="1359762" cy="1359762"/>
          </a:xfrm>
          <a:prstGeom prst="rect">
            <a:avLst/>
          </a:prstGeom>
        </p:spPr>
      </p:pic>
    </p:spTree>
    <p:extLst>
      <p:ext uri="{BB962C8B-B14F-4D97-AF65-F5344CB8AC3E}">
        <p14:creationId xmlns:p14="http://schemas.microsoft.com/office/powerpoint/2010/main" val="3623073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2632B-A574-D052-25B9-D7232685A325}"/>
              </a:ext>
            </a:extLst>
          </p:cNvPr>
          <p:cNvSpPr>
            <a:spLocks noGrp="1"/>
          </p:cNvSpPr>
          <p:nvPr>
            <p:ph type="ctr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en-US" sz="3000" kern="1200" cap="all" spc="200" baseline="0">
                <a:solidFill>
                  <a:srgbClr val="FFFFFF"/>
                </a:solidFill>
                <a:latin typeface="+mj-lt"/>
                <a:ea typeface="+mj-ea"/>
                <a:cs typeface="+mj-cs"/>
              </a:rPr>
              <a:t>Get to know each other</a:t>
            </a:r>
          </a:p>
        </p:txBody>
      </p:sp>
      <p:sp>
        <p:nvSpPr>
          <p:cNvPr id="3" name="Subtitle 2">
            <a:extLst>
              <a:ext uri="{FF2B5EF4-FFF2-40B4-BE49-F238E27FC236}">
                <a16:creationId xmlns:a16="http://schemas.microsoft.com/office/drawing/2014/main" id="{7C994A8D-CA02-389C-FFBA-9487D813C090}"/>
              </a:ext>
            </a:extLst>
          </p:cNvPr>
          <p:cNvSpPr>
            <a:spLocks noGrp="1"/>
          </p:cNvSpPr>
          <p:nvPr>
            <p:ph type="subTitle" idx="1"/>
          </p:nvPr>
        </p:nvSpPr>
        <p:spPr>
          <a:xfrm>
            <a:off x="5591695" y="1402080"/>
            <a:ext cx="5320696" cy="4053840"/>
          </a:xfrm>
        </p:spPr>
        <p:txBody>
          <a:bodyPr vert="horz" lIns="91440" tIns="45720" rIns="91440" bIns="45720" rtlCol="0" anchor="ctr">
            <a:normAutofit/>
          </a:bodyPr>
          <a:lstStyle/>
          <a:p>
            <a:pPr algn="l"/>
            <a:r>
              <a:rPr lang="en-US" dirty="0">
                <a:solidFill>
                  <a:schemeClr val="tx1">
                    <a:lumMod val="85000"/>
                    <a:lumOff val="15000"/>
                  </a:schemeClr>
                </a:solidFill>
              </a:rPr>
              <a:t>A short description of </a:t>
            </a:r>
          </a:p>
          <a:p>
            <a:pPr marL="342900" indent="-228600" algn="l">
              <a:buFont typeface="Arial" panose="020B0604020202020204" pitchFamily="34" charset="0"/>
              <a:buChar char="•"/>
            </a:pPr>
            <a:r>
              <a:rPr lang="en-US" dirty="0">
                <a:solidFill>
                  <a:schemeClr val="tx1">
                    <a:lumMod val="85000"/>
                    <a:lumOff val="15000"/>
                  </a:schemeClr>
                </a:solidFill>
              </a:rPr>
              <a:t>Yourself</a:t>
            </a:r>
          </a:p>
          <a:p>
            <a:pPr marL="342900" indent="-228600" algn="l">
              <a:buFont typeface="Arial" panose="020B0604020202020204" pitchFamily="34" charset="0"/>
              <a:buChar char="•"/>
            </a:pPr>
            <a:r>
              <a:rPr lang="en-US" dirty="0">
                <a:solidFill>
                  <a:schemeClr val="tx1">
                    <a:lumMod val="85000"/>
                    <a:lumOff val="15000"/>
                  </a:schemeClr>
                </a:solidFill>
              </a:rPr>
              <a:t>Learning background</a:t>
            </a:r>
          </a:p>
          <a:p>
            <a:pPr marL="342900" indent="-228600" algn="l">
              <a:buFont typeface="Arial" panose="020B0604020202020204" pitchFamily="34" charset="0"/>
              <a:buChar char="•"/>
            </a:pPr>
            <a:r>
              <a:rPr lang="en-US" dirty="0">
                <a:solidFill>
                  <a:schemeClr val="tx1">
                    <a:lumMod val="85000"/>
                    <a:lumOff val="15000"/>
                  </a:schemeClr>
                </a:solidFill>
              </a:rPr>
              <a:t>Why this unit</a:t>
            </a:r>
          </a:p>
          <a:p>
            <a:pPr marL="342900" indent="-228600" algn="l">
              <a:buFont typeface="Arial" panose="020B0604020202020204" pitchFamily="34" charset="0"/>
              <a:buChar char="•"/>
            </a:pPr>
            <a:r>
              <a:rPr lang="en-US" dirty="0">
                <a:solidFill>
                  <a:schemeClr val="tx1">
                    <a:lumMod val="85000"/>
                    <a:lumOff val="15000"/>
                  </a:schemeClr>
                </a:solidFill>
              </a:rPr>
              <a:t>Popular computer vision application</a:t>
            </a:r>
          </a:p>
        </p:txBody>
      </p:sp>
    </p:spTree>
    <p:extLst>
      <p:ext uri="{BB962C8B-B14F-4D97-AF65-F5344CB8AC3E}">
        <p14:creationId xmlns:p14="http://schemas.microsoft.com/office/powerpoint/2010/main" val="286490216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A4E6DE-38BB-7649-E835-69ADD3088A0C}"/>
              </a:ext>
            </a:extLst>
          </p:cNvPr>
          <p:cNvPicPr>
            <a:picLocks noGrp="1" noChangeAspect="1"/>
          </p:cNvPicPr>
          <p:nvPr>
            <p:ph idx="1"/>
          </p:nvPr>
        </p:nvPicPr>
        <p:blipFill rotWithShape="1">
          <a:blip r:embed="rId5"/>
          <a:srcRect b="10080"/>
          <a:stretch/>
        </p:blipFill>
        <p:spPr>
          <a:xfrm>
            <a:off x="226090" y="3429000"/>
            <a:ext cx="3934378" cy="2853846"/>
          </a:xfrm>
          <a:prstGeom prst="rect">
            <a:avLst/>
          </a:prstGeom>
        </p:spPr>
      </p:pic>
      <p:pic>
        <p:nvPicPr>
          <p:cNvPr id="5" name="Content Placeholder 3" descr="Diagram&#10;&#10;Description automatically generated">
            <a:extLst>
              <a:ext uri="{FF2B5EF4-FFF2-40B4-BE49-F238E27FC236}">
                <a16:creationId xmlns:a16="http://schemas.microsoft.com/office/drawing/2014/main" id="{02B936FF-6315-2638-4AD8-A8C1E3ECE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24" y="235705"/>
            <a:ext cx="3736310" cy="2564222"/>
          </a:xfrm>
          <a:prstGeom prst="rect">
            <a:avLst/>
          </a:prstGeom>
        </p:spPr>
      </p:pic>
      <p:sp>
        <p:nvSpPr>
          <p:cNvPr id="6" name="Title 1">
            <a:extLst>
              <a:ext uri="{FF2B5EF4-FFF2-40B4-BE49-F238E27FC236}">
                <a16:creationId xmlns:a16="http://schemas.microsoft.com/office/drawing/2014/main" id="{68F0FD8C-B005-D3DF-5F6A-FC80C667C6AA}"/>
              </a:ext>
            </a:extLst>
          </p:cNvPr>
          <p:cNvSpPr txBox="1">
            <a:spLocks/>
          </p:cNvSpPr>
          <p:nvPr/>
        </p:nvSpPr>
        <p:spPr>
          <a:xfrm>
            <a:off x="483104" y="2689558"/>
            <a:ext cx="3420350" cy="66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dirty="0">
                <a:latin typeface="Times New Roman" panose="02020603050405020304" pitchFamily="18" charset="0"/>
                <a:cs typeface="Times New Roman" panose="02020603050405020304" pitchFamily="18" charset="0"/>
              </a:rPr>
              <a:t>Retinal vein segmentation</a:t>
            </a:r>
          </a:p>
        </p:txBody>
      </p:sp>
      <p:pic>
        <p:nvPicPr>
          <p:cNvPr id="7" name="图片 4">
            <a:extLst>
              <a:ext uri="{FF2B5EF4-FFF2-40B4-BE49-F238E27FC236}">
                <a16:creationId xmlns:a16="http://schemas.microsoft.com/office/drawing/2014/main" id="{30302A42-624C-8494-B66F-312EBEA91E2E}"/>
              </a:ext>
            </a:extLst>
          </p:cNvPr>
          <p:cNvPicPr>
            <a:picLocks noChangeAspect="1"/>
          </p:cNvPicPr>
          <p:nvPr/>
        </p:nvPicPr>
        <p:blipFill>
          <a:blip r:embed="rId7"/>
          <a:stretch>
            <a:fillRect/>
          </a:stretch>
        </p:blipFill>
        <p:spPr>
          <a:xfrm>
            <a:off x="7715809" y="3585281"/>
            <a:ext cx="4331554" cy="1468848"/>
          </a:xfrm>
          <a:prstGeom prst="rect">
            <a:avLst/>
          </a:prstGeom>
        </p:spPr>
      </p:pic>
      <p:pic>
        <p:nvPicPr>
          <p:cNvPr id="8" name="图片 4">
            <a:extLst>
              <a:ext uri="{FF2B5EF4-FFF2-40B4-BE49-F238E27FC236}">
                <a16:creationId xmlns:a16="http://schemas.microsoft.com/office/drawing/2014/main" id="{8BD7F117-6DDF-8F52-37D6-63AD0FE0DC94}"/>
              </a:ext>
            </a:extLst>
          </p:cNvPr>
          <p:cNvPicPr>
            <a:picLocks noChangeAspect="1"/>
          </p:cNvPicPr>
          <p:nvPr/>
        </p:nvPicPr>
        <p:blipFill>
          <a:blip r:embed="rId8"/>
          <a:stretch>
            <a:fillRect/>
          </a:stretch>
        </p:blipFill>
        <p:spPr>
          <a:xfrm>
            <a:off x="7715809" y="4791819"/>
            <a:ext cx="4331554" cy="1646343"/>
          </a:xfrm>
          <a:prstGeom prst="rect">
            <a:avLst/>
          </a:prstGeom>
        </p:spPr>
      </p:pic>
      <p:sp>
        <p:nvSpPr>
          <p:cNvPr id="9" name="Title 1">
            <a:extLst>
              <a:ext uri="{FF2B5EF4-FFF2-40B4-BE49-F238E27FC236}">
                <a16:creationId xmlns:a16="http://schemas.microsoft.com/office/drawing/2014/main" id="{38D409BE-D55B-EF32-12AD-7190327CFD47}"/>
              </a:ext>
            </a:extLst>
          </p:cNvPr>
          <p:cNvSpPr txBox="1">
            <a:spLocks/>
          </p:cNvSpPr>
          <p:nvPr/>
        </p:nvSpPr>
        <p:spPr>
          <a:xfrm>
            <a:off x="8888677" y="6278424"/>
            <a:ext cx="2572625" cy="66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dirty="0">
                <a:latin typeface="Times New Roman" panose="02020603050405020304" pitchFamily="18" charset="0"/>
                <a:cs typeface="Times New Roman" panose="02020603050405020304" pitchFamily="18" charset="0"/>
              </a:rPr>
              <a:t>Water removing</a:t>
            </a:r>
          </a:p>
        </p:txBody>
      </p:sp>
      <p:pic>
        <p:nvPicPr>
          <p:cNvPr id="10" name="ATP-Net-demo">
            <a:hlinkClick r:id="" action="ppaction://media"/>
            <a:extLst>
              <a:ext uri="{FF2B5EF4-FFF2-40B4-BE49-F238E27FC236}">
                <a16:creationId xmlns:a16="http://schemas.microsoft.com/office/drawing/2014/main" id="{A996FD72-8640-DF75-7D86-18C66188A1A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15809" y="101620"/>
            <a:ext cx="4288086" cy="2853846"/>
          </a:xfrm>
          <a:prstGeom prst="rect">
            <a:avLst/>
          </a:prstGeom>
        </p:spPr>
      </p:pic>
      <p:sp>
        <p:nvSpPr>
          <p:cNvPr id="11" name="Title 1">
            <a:extLst>
              <a:ext uri="{FF2B5EF4-FFF2-40B4-BE49-F238E27FC236}">
                <a16:creationId xmlns:a16="http://schemas.microsoft.com/office/drawing/2014/main" id="{9FB985BE-4335-66EC-4C26-F147AC39AFBB}"/>
              </a:ext>
            </a:extLst>
          </p:cNvPr>
          <p:cNvSpPr txBox="1">
            <a:spLocks/>
          </p:cNvSpPr>
          <p:nvPr/>
        </p:nvSpPr>
        <p:spPr>
          <a:xfrm>
            <a:off x="8164982" y="2874556"/>
            <a:ext cx="3543914" cy="647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dirty="0">
                <a:latin typeface="Times New Roman" panose="02020603050405020304" pitchFamily="18" charset="0"/>
                <a:cs typeface="Times New Roman" panose="02020603050405020304" pitchFamily="18" charset="0"/>
              </a:rPr>
              <a:t>Plant disease classification</a:t>
            </a:r>
          </a:p>
        </p:txBody>
      </p:sp>
      <p:grpSp>
        <p:nvGrpSpPr>
          <p:cNvPr id="19" name="Group 18">
            <a:extLst>
              <a:ext uri="{FF2B5EF4-FFF2-40B4-BE49-F238E27FC236}">
                <a16:creationId xmlns:a16="http://schemas.microsoft.com/office/drawing/2014/main" id="{41A4DE76-329D-BC69-3929-47551CA0DE65}"/>
              </a:ext>
            </a:extLst>
          </p:cNvPr>
          <p:cNvGrpSpPr/>
          <p:nvPr/>
        </p:nvGrpSpPr>
        <p:grpSpPr>
          <a:xfrm>
            <a:off x="4096427" y="1690688"/>
            <a:ext cx="3537928" cy="4802187"/>
            <a:chOff x="4096427" y="1192254"/>
            <a:chExt cx="3537928" cy="4802187"/>
          </a:xfrm>
        </p:grpSpPr>
        <p:sp>
          <p:nvSpPr>
            <p:cNvPr id="12" name="Content Placeholder 2">
              <a:extLst>
                <a:ext uri="{FF2B5EF4-FFF2-40B4-BE49-F238E27FC236}">
                  <a16:creationId xmlns:a16="http://schemas.microsoft.com/office/drawing/2014/main" id="{757E27D8-2DCD-9371-5365-58998A0B8A77}"/>
                </a:ext>
              </a:extLst>
            </p:cNvPr>
            <p:cNvSpPr txBox="1">
              <a:spLocks/>
            </p:cNvSpPr>
            <p:nvPr/>
          </p:nvSpPr>
          <p:spPr>
            <a:xfrm>
              <a:off x="4853389" y="1383491"/>
              <a:ext cx="2168087" cy="4610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800"/>
                </a:spcBef>
              </a:pPr>
              <a:r>
                <a:rPr lang="en-AU" dirty="0">
                  <a:latin typeface="Times New Roman" panose="02020603050405020304" pitchFamily="18" charset="0"/>
                  <a:cs typeface="Times New Roman" panose="02020603050405020304" pitchFamily="18" charset="0"/>
                </a:rPr>
                <a:t>Agriculture</a:t>
              </a:r>
            </a:p>
            <a:p>
              <a:pPr>
                <a:spcBef>
                  <a:spcPts val="4800"/>
                </a:spcBef>
              </a:pPr>
              <a:r>
                <a:rPr lang="en-AU" dirty="0">
                  <a:latin typeface="Times New Roman" panose="02020603050405020304" pitchFamily="18" charset="0"/>
                  <a:cs typeface="Times New Roman" panose="02020603050405020304" pitchFamily="18" charset="0"/>
                </a:rPr>
                <a:t>Health</a:t>
              </a:r>
            </a:p>
            <a:p>
              <a:pPr>
                <a:spcBef>
                  <a:spcPts val="4800"/>
                </a:spcBef>
              </a:pPr>
              <a:r>
                <a:rPr lang="en-AU" dirty="0">
                  <a:latin typeface="Times New Roman" panose="02020603050405020304" pitchFamily="18" charset="0"/>
                  <a:cs typeface="Times New Roman" panose="02020603050405020304" pitchFamily="18" charset="0"/>
                </a:rPr>
                <a:t>Ecology</a:t>
              </a:r>
            </a:p>
            <a:p>
              <a:pPr>
                <a:spcBef>
                  <a:spcPts val="4800"/>
                </a:spcBef>
              </a:pPr>
              <a:r>
                <a:rPr lang="en-AU" dirty="0">
                  <a:latin typeface="Times New Roman" panose="02020603050405020304" pitchFamily="18" charset="0"/>
                  <a:cs typeface="Times New Roman" panose="02020603050405020304" pitchFamily="18" charset="0"/>
                </a:rPr>
                <a:t>Economic</a:t>
              </a:r>
            </a:p>
            <a:p>
              <a:pPr>
                <a:spcBef>
                  <a:spcPts val="4800"/>
                </a:spcBef>
              </a:pPr>
              <a:r>
                <a:rPr lang="en-AU" dirty="0">
                  <a:latin typeface="Times New Roman" panose="02020603050405020304" pitchFamily="18" charset="0"/>
                  <a:cs typeface="Times New Roman" panose="02020603050405020304" pitchFamily="18" charset="0"/>
                </a:rPr>
                <a:t>More </a:t>
              </a:r>
            </a:p>
            <a:p>
              <a:pPr>
                <a:spcBef>
                  <a:spcPts val="3600"/>
                </a:spcBef>
              </a:pPr>
              <a:endParaRPr lang="en-AU" dirty="0">
                <a:latin typeface="Times New Roman" panose="02020603050405020304" pitchFamily="18" charset="0"/>
                <a:cs typeface="Times New Roman" panose="02020603050405020304" pitchFamily="18" charset="0"/>
              </a:endParaRPr>
            </a:p>
            <a:p>
              <a:pPr>
                <a:spcBef>
                  <a:spcPts val="3600"/>
                </a:spcBef>
              </a:pPr>
              <a:endParaRPr lang="en-AU" dirty="0">
                <a:latin typeface="Times New Roman" panose="02020603050405020304" pitchFamily="18" charset="0"/>
                <a:cs typeface="Times New Roman" panose="02020603050405020304" pitchFamily="18" charset="0"/>
              </a:endParaRPr>
            </a:p>
          </p:txBody>
        </p:sp>
        <p:sp>
          <p:nvSpPr>
            <p:cNvPr id="13" name="Arrow: Right 12">
              <a:extLst>
                <a:ext uri="{FF2B5EF4-FFF2-40B4-BE49-F238E27FC236}">
                  <a16:creationId xmlns:a16="http://schemas.microsoft.com/office/drawing/2014/main" id="{CEC33803-35FD-4959-9059-D529AEE8F901}"/>
                </a:ext>
              </a:extLst>
            </p:cNvPr>
            <p:cNvSpPr/>
            <p:nvPr/>
          </p:nvSpPr>
          <p:spPr>
            <a:xfrm>
              <a:off x="7006008" y="1192254"/>
              <a:ext cx="628347" cy="762000"/>
            </a:xfrm>
            <a:prstGeom prst="rightArrow">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B064FA1A-AF58-471A-CFE2-8E2653750F33}"/>
                </a:ext>
              </a:extLst>
            </p:cNvPr>
            <p:cNvSpPr/>
            <p:nvPr/>
          </p:nvSpPr>
          <p:spPr>
            <a:xfrm rot="10800000">
              <a:off x="4096427" y="2193466"/>
              <a:ext cx="628347" cy="762000"/>
            </a:xfrm>
            <a:prstGeom prst="rightArrow">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a16="http://schemas.microsoft.com/office/drawing/2014/main" id="{49A505C2-CCF4-B05A-5BC6-AE6A33109A0C}"/>
                </a:ext>
              </a:extLst>
            </p:cNvPr>
            <p:cNvSpPr/>
            <p:nvPr/>
          </p:nvSpPr>
          <p:spPr>
            <a:xfrm>
              <a:off x="7006008" y="3287016"/>
              <a:ext cx="628347" cy="762000"/>
            </a:xfrm>
            <a:prstGeom prst="rightArrow">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2E5412E3-82DC-C3CE-3378-E180B0B5EFFB}"/>
                </a:ext>
              </a:extLst>
            </p:cNvPr>
            <p:cNvSpPr/>
            <p:nvPr/>
          </p:nvSpPr>
          <p:spPr>
            <a:xfrm rot="10800000">
              <a:off x="4127420" y="4131914"/>
              <a:ext cx="628347" cy="762000"/>
            </a:xfrm>
            <a:prstGeom prst="rightArrow">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a:extLst>
              <a:ext uri="{FF2B5EF4-FFF2-40B4-BE49-F238E27FC236}">
                <a16:creationId xmlns:a16="http://schemas.microsoft.com/office/drawing/2014/main" id="{A318A78E-3E28-65F8-DB6C-BF4AD5730960}"/>
              </a:ext>
            </a:extLst>
          </p:cNvPr>
          <p:cNvSpPr txBox="1">
            <a:spLocks/>
          </p:cNvSpPr>
          <p:nvPr/>
        </p:nvSpPr>
        <p:spPr>
          <a:xfrm>
            <a:off x="4061434" y="383326"/>
            <a:ext cx="68776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latin typeface="Times New Roman" panose="02020603050405020304" pitchFamily="18" charset="0"/>
                <a:cs typeface="Times New Roman" panose="02020603050405020304" pitchFamily="18" charset="0"/>
              </a:rPr>
              <a:t>  Applications</a:t>
            </a:r>
          </a:p>
        </p:txBody>
      </p:sp>
      <p:sp>
        <p:nvSpPr>
          <p:cNvPr id="3" name="Title 1">
            <a:extLst>
              <a:ext uri="{FF2B5EF4-FFF2-40B4-BE49-F238E27FC236}">
                <a16:creationId xmlns:a16="http://schemas.microsoft.com/office/drawing/2014/main" id="{761EB7EB-BF09-5F46-1B5E-1FAAC9CD62DD}"/>
              </a:ext>
            </a:extLst>
          </p:cNvPr>
          <p:cNvSpPr txBox="1">
            <a:spLocks/>
          </p:cNvSpPr>
          <p:nvPr/>
        </p:nvSpPr>
        <p:spPr>
          <a:xfrm>
            <a:off x="641084" y="6244273"/>
            <a:ext cx="3420350" cy="66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dirty="0">
                <a:latin typeface="Times New Roman" panose="02020603050405020304" pitchFamily="18" charset="0"/>
                <a:cs typeface="Times New Roman" panose="02020603050405020304" pitchFamily="18" charset="0"/>
              </a:rPr>
              <a:t>Face landmark detection</a:t>
            </a:r>
          </a:p>
        </p:txBody>
      </p:sp>
    </p:spTree>
    <p:extLst>
      <p:ext uri="{BB962C8B-B14F-4D97-AF65-F5344CB8AC3E}">
        <p14:creationId xmlns:p14="http://schemas.microsoft.com/office/powerpoint/2010/main" val="5118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462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6D406FE-3518-4C02-C8BA-1E719EC90331}"/>
              </a:ext>
            </a:extLst>
          </p:cNvPr>
          <p:cNvSpPr>
            <a:spLocks noGrp="1"/>
          </p:cNvSpPr>
          <p:nvPr>
            <p:ph type="ctrTitle"/>
          </p:nvPr>
        </p:nvSpPr>
        <p:spPr>
          <a:xfrm>
            <a:off x="804672" y="2594153"/>
            <a:ext cx="4486656" cy="1231106"/>
          </a:xfrm>
          <a:noFill/>
          <a:ln>
            <a:solidFill>
              <a:schemeClr val="tx1"/>
            </a:solidFill>
          </a:ln>
        </p:spPr>
        <p:txBody>
          <a:bodyPr>
            <a:normAutofit fontScale="90000"/>
          </a:bodyPr>
          <a:lstStyle/>
          <a:p>
            <a:r>
              <a:rPr lang="en-US" sz="3000" b="1" dirty="0">
                <a:solidFill>
                  <a:schemeClr val="tx1"/>
                </a:solidFill>
                <a:latin typeface="Times New Roman" panose="02020603050405020304" pitchFamily="18" charset="0"/>
                <a:cs typeface="Times New Roman" panose="02020603050405020304" pitchFamily="18" charset="0"/>
              </a:rPr>
              <a:t>Lecture 1</a:t>
            </a:r>
            <a:r>
              <a:rPr lang="en-US" sz="3000" dirty="0">
                <a:solidFill>
                  <a:schemeClr val="tx1"/>
                </a:solidFill>
                <a:latin typeface="Times New Roman" panose="02020603050405020304" pitchFamily="18" charset="0"/>
                <a:cs typeface="Times New Roman" panose="02020603050405020304" pitchFamily="18" charset="0"/>
              </a:rPr>
              <a:t> </a:t>
            </a:r>
            <a:br>
              <a:rPr lang="en-US" sz="3000" dirty="0">
                <a:solidFill>
                  <a:schemeClr val="tx1"/>
                </a:solidFill>
                <a:latin typeface="Times New Roman" panose="02020603050405020304" pitchFamily="18" charset="0"/>
                <a:cs typeface="Times New Roman" panose="02020603050405020304" pitchFamily="18" charset="0"/>
              </a:rPr>
            </a:br>
            <a:r>
              <a:rPr lang="en-US" sz="3000" dirty="0">
                <a:solidFill>
                  <a:schemeClr val="tx1"/>
                </a:solidFill>
                <a:latin typeface="Times New Roman" panose="02020603050405020304" pitchFamily="18" charset="0"/>
                <a:cs typeface="Times New Roman" panose="02020603050405020304" pitchFamily="18" charset="0"/>
              </a:rPr>
              <a:t>Review of Basic Computer Vision</a:t>
            </a:r>
          </a:p>
        </p:txBody>
      </p:sp>
      <p:sp>
        <p:nvSpPr>
          <p:cNvPr id="3" name="Subtitle 2">
            <a:extLst>
              <a:ext uri="{FF2B5EF4-FFF2-40B4-BE49-F238E27FC236}">
                <a16:creationId xmlns:a16="http://schemas.microsoft.com/office/drawing/2014/main" id="{5E373CA8-96B1-2521-9627-2629059F345E}"/>
              </a:ext>
            </a:extLst>
          </p:cNvPr>
          <p:cNvSpPr>
            <a:spLocks noGrp="1"/>
          </p:cNvSpPr>
          <p:nvPr>
            <p:ph type="subTitle" idx="1"/>
          </p:nvPr>
        </p:nvSpPr>
        <p:spPr>
          <a:xfrm>
            <a:off x="804672" y="5426793"/>
            <a:ext cx="4486656" cy="702702"/>
          </a:xfrm>
        </p:spPr>
        <p:txBody>
          <a:bodyPr>
            <a:normAutofit/>
          </a:bodyPr>
          <a:lstStyle/>
          <a:p>
            <a:pPr>
              <a:lnSpc>
                <a:spcPct val="90000"/>
              </a:lnSpc>
            </a:pPr>
            <a:r>
              <a:rPr lang="en-US" sz="1700">
                <a:solidFill>
                  <a:schemeClr val="tx1"/>
                </a:solidFill>
                <a:latin typeface="Times New Roman" panose="02020603050405020304" pitchFamily="18" charset="0"/>
                <a:cs typeface="Times New Roman" panose="02020603050405020304" pitchFamily="18" charset="0"/>
              </a:rPr>
              <a:t>Dr Xiaohan Yu</a:t>
            </a:r>
          </a:p>
          <a:p>
            <a:pPr>
              <a:lnSpc>
                <a:spcPct val="90000"/>
              </a:lnSpc>
            </a:pPr>
            <a:r>
              <a:rPr lang="en-US" sz="1700">
                <a:solidFill>
                  <a:schemeClr val="tx1"/>
                </a:solidFill>
                <a:latin typeface="Times New Roman" panose="02020603050405020304" pitchFamily="18" charset="0"/>
                <a:cs typeface="Times New Roman" panose="02020603050405020304" pitchFamily="18" charset="0"/>
              </a:rPr>
              <a:t>Macquarie University</a:t>
            </a:r>
          </a:p>
        </p:txBody>
      </p:sp>
      <p:pic>
        <p:nvPicPr>
          <p:cNvPr id="5" name="Picture 4">
            <a:extLst>
              <a:ext uri="{FF2B5EF4-FFF2-40B4-BE49-F238E27FC236}">
                <a16:creationId xmlns:a16="http://schemas.microsoft.com/office/drawing/2014/main" id="{1B2BF61E-8F0A-0DE4-5C6C-2B2563C6D5A9}"/>
              </a:ext>
            </a:extLst>
          </p:cNvPr>
          <p:cNvPicPr>
            <a:picLocks noChangeAspect="1"/>
          </p:cNvPicPr>
          <p:nvPr/>
        </p:nvPicPr>
        <p:blipFill rotWithShape="1">
          <a:blip r:embed="rId2"/>
          <a:srcRect l="26869" r="2019" b="-1"/>
          <a:stretch/>
        </p:blipFill>
        <p:spPr>
          <a:xfrm>
            <a:off x="6096000" y="10"/>
            <a:ext cx="6095999" cy="6857990"/>
          </a:xfrm>
          <a:prstGeom prst="rect">
            <a:avLst/>
          </a:prstGeom>
        </p:spPr>
      </p:pic>
    </p:spTree>
    <p:extLst>
      <p:ext uri="{BB962C8B-B14F-4D97-AF65-F5344CB8AC3E}">
        <p14:creationId xmlns:p14="http://schemas.microsoft.com/office/powerpoint/2010/main" val="418493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68A6-9248-8693-B337-4493CDEC3EFE}"/>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Acknowledgement of Country</a:t>
            </a:r>
            <a:endParaRPr lang="en-AU" dirty="0"/>
          </a:p>
        </p:txBody>
      </p:sp>
      <p:sp>
        <p:nvSpPr>
          <p:cNvPr id="3" name="Content Placeholder 2">
            <a:extLst>
              <a:ext uri="{FF2B5EF4-FFF2-40B4-BE49-F238E27FC236}">
                <a16:creationId xmlns:a16="http://schemas.microsoft.com/office/drawing/2014/main" id="{4CF69797-A21D-8F1C-65F3-82CEA35AED33}"/>
              </a:ext>
            </a:extLst>
          </p:cNvPr>
          <p:cNvSpPr>
            <a:spLocks noGrp="1"/>
          </p:cNvSpPr>
          <p:nvPr>
            <p:ph idx="1"/>
          </p:nvPr>
        </p:nvSpPr>
        <p:spPr/>
        <p:txBody>
          <a:bodyPr>
            <a:normAutofit/>
          </a:bodyPr>
          <a:lstStyle/>
          <a:p>
            <a:pPr algn="just"/>
            <a:r>
              <a:rPr lang="en-AU" sz="2400" dirty="0">
                <a:latin typeface="Times New Roman" panose="02020603050405020304" pitchFamily="18" charset="0"/>
                <a:cs typeface="Times New Roman" panose="02020603050405020304" pitchFamily="18" charset="0"/>
              </a:rPr>
              <a:t>I acknowledge the traditional custodians of the Macquarie University land, the </a:t>
            </a:r>
            <a:r>
              <a:rPr lang="en-AU" sz="2400" dirty="0" err="1">
                <a:latin typeface="Times New Roman" panose="02020603050405020304" pitchFamily="18" charset="0"/>
                <a:cs typeface="Times New Roman" panose="02020603050405020304" pitchFamily="18" charset="0"/>
              </a:rPr>
              <a:t>Wallumattagal</a:t>
            </a:r>
            <a:r>
              <a:rPr lang="en-AU" sz="2400" dirty="0">
                <a:latin typeface="Times New Roman" panose="02020603050405020304" pitchFamily="18" charset="0"/>
                <a:cs typeface="Times New Roman" panose="02020603050405020304" pitchFamily="18" charset="0"/>
              </a:rPr>
              <a:t> clan of the </a:t>
            </a:r>
            <a:r>
              <a:rPr lang="en-AU" sz="2400" dirty="0" err="1">
                <a:latin typeface="Times New Roman" panose="02020603050405020304" pitchFamily="18" charset="0"/>
                <a:cs typeface="Times New Roman" panose="02020603050405020304" pitchFamily="18" charset="0"/>
              </a:rPr>
              <a:t>Dharug</a:t>
            </a:r>
            <a:r>
              <a:rPr lang="en-AU" sz="2400" dirty="0">
                <a:latin typeface="Times New Roman" panose="02020603050405020304" pitchFamily="18" charset="0"/>
                <a:cs typeface="Times New Roman" panose="02020603050405020304" pitchFamily="18" charset="0"/>
              </a:rPr>
              <a:t> nation, whose cultures and customs have nurtured, and continue to nurture, this land, since the Dreamtime. We pay our respects to Elders past, present and future.</a:t>
            </a:r>
          </a:p>
        </p:txBody>
      </p:sp>
    </p:spTree>
    <p:extLst>
      <p:ext uri="{BB962C8B-B14F-4D97-AF65-F5344CB8AC3E}">
        <p14:creationId xmlns:p14="http://schemas.microsoft.com/office/powerpoint/2010/main" val="3438506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chips on a circuit board">
            <a:extLst>
              <a:ext uri="{FF2B5EF4-FFF2-40B4-BE49-F238E27FC236}">
                <a16:creationId xmlns:a16="http://schemas.microsoft.com/office/drawing/2014/main" id="{AA2BAEEE-3941-AFA6-9AE7-FABFC3DD1348}"/>
              </a:ext>
            </a:extLst>
          </p:cNvPr>
          <p:cNvPicPr>
            <a:picLocks noChangeAspect="1"/>
          </p:cNvPicPr>
          <p:nvPr/>
        </p:nvPicPr>
        <p:blipFill rotWithShape="1">
          <a:blip r:embed="rId2"/>
          <a:srcRect l="5547" r="1198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400">
                <a:solidFill>
                  <a:schemeClr val="bg1"/>
                </a:solidFill>
                <a:latin typeface="Times New Roman" panose="02020603050405020304" pitchFamily="18" charset="0"/>
                <a:cs typeface="Times New Roman" panose="02020603050405020304" pitchFamily="18" charset="0"/>
              </a:rPr>
              <a:t>Fundamental Concepts in Computer Vision</a:t>
            </a:r>
          </a:p>
        </p:txBody>
      </p:sp>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643467" y="2638044"/>
            <a:ext cx="3363975" cy="3415622"/>
          </a:xfrm>
        </p:spPr>
        <p:txBody>
          <a:bodyPr>
            <a:normAutofit/>
          </a:bodyPr>
          <a:lstStyle/>
          <a:p>
            <a:pPr marL="514350" indent="-514350">
              <a:buFont typeface="+mj-lt"/>
              <a:buAutoNum type="arabicPeriod"/>
            </a:pPr>
            <a:r>
              <a:rPr lang="en-AU" b="1" i="0" dirty="0">
                <a:solidFill>
                  <a:schemeClr val="bg1"/>
                </a:solidFill>
                <a:effectLst/>
                <a:latin typeface="Times New Roman" panose="02020603050405020304" pitchFamily="18" charset="0"/>
                <a:cs typeface="Times New Roman" panose="02020603050405020304" pitchFamily="18" charset="0"/>
              </a:rPr>
              <a:t>Introduction to Computer Vision</a:t>
            </a:r>
            <a:r>
              <a:rPr lang="en-AU" b="0" i="0" dirty="0">
                <a:solidFill>
                  <a:schemeClr val="bg1"/>
                </a:solidFill>
                <a:effectLst/>
                <a:latin typeface="Times New Roman" panose="02020603050405020304" pitchFamily="18" charset="0"/>
                <a:cs typeface="Times New Roman" panose="02020603050405020304" pitchFamily="18" charset="0"/>
              </a:rPr>
              <a:t>:</a:t>
            </a:r>
          </a:p>
          <a:p>
            <a:pPr marL="514350" indent="-514350">
              <a:buFont typeface="+mj-lt"/>
              <a:buAutoNum type="arabicPeriod"/>
            </a:pPr>
            <a:r>
              <a:rPr lang="en-AU" b="1" i="0" dirty="0">
                <a:solidFill>
                  <a:schemeClr val="bg1"/>
                </a:solidFill>
                <a:effectLst/>
                <a:latin typeface="Times New Roman" panose="02020603050405020304" pitchFamily="18" charset="0"/>
                <a:cs typeface="Times New Roman" panose="02020603050405020304" pitchFamily="18" charset="0"/>
              </a:rPr>
              <a:t>Image Representation and Processing</a:t>
            </a:r>
            <a:endParaRPr lang="en-AU" b="0" i="0" dirty="0">
              <a:solidFill>
                <a:schemeClr val="bg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AU" b="1" i="0" dirty="0">
                <a:solidFill>
                  <a:schemeClr val="bg1"/>
                </a:solidFill>
                <a:effectLst/>
                <a:latin typeface="Times New Roman" panose="02020603050405020304" pitchFamily="18" charset="0"/>
                <a:cs typeface="Times New Roman" panose="02020603050405020304" pitchFamily="18" charset="0"/>
              </a:rPr>
              <a:t>Feature Extraction</a:t>
            </a:r>
            <a:endParaRPr lang="en-AU" b="0" i="0" dirty="0">
              <a:solidFill>
                <a:schemeClr val="bg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AU" b="1" i="0" dirty="0">
                <a:solidFill>
                  <a:schemeClr val="bg1"/>
                </a:solidFill>
                <a:effectLst/>
                <a:latin typeface="Times New Roman" panose="02020603050405020304" pitchFamily="18" charset="0"/>
                <a:cs typeface="Times New Roman" panose="02020603050405020304" pitchFamily="18" charset="0"/>
              </a:rPr>
              <a:t>Image Classification</a:t>
            </a:r>
            <a:endParaRPr lang="en-AU" b="0" i="0" dirty="0">
              <a:solidFill>
                <a:schemeClr val="bg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AU" b="1" i="0" dirty="0">
                <a:solidFill>
                  <a:schemeClr val="bg1"/>
                </a:solidFill>
                <a:effectLst/>
                <a:latin typeface="Times New Roman" panose="02020603050405020304" pitchFamily="18" charset="0"/>
                <a:cs typeface="Times New Roman" panose="02020603050405020304" pitchFamily="18" charset="0"/>
              </a:rPr>
              <a:t>Object Detection and Localization</a:t>
            </a:r>
            <a:endParaRPr lang="en-US" dirty="0">
              <a:solidFill>
                <a:schemeClr val="bg1"/>
              </a:solidFill>
            </a:endParaRPr>
          </a:p>
        </p:txBody>
      </p:sp>
    </p:spTree>
    <p:extLst>
      <p:ext uri="{BB962C8B-B14F-4D97-AF65-F5344CB8AC3E}">
        <p14:creationId xmlns:p14="http://schemas.microsoft.com/office/powerpoint/2010/main" val="3624419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804672" y="978776"/>
            <a:ext cx="5925310" cy="1174991"/>
          </a:xfrm>
        </p:spPr>
        <p:txBody>
          <a:bodyPr>
            <a:normAutofit/>
          </a:bodyPr>
          <a:lstStyle/>
          <a:p>
            <a:r>
              <a:rPr lang="en-US" sz="2400">
                <a:latin typeface="Times New Roman" panose="02020603050405020304" pitchFamily="18" charset="0"/>
                <a:cs typeface="Times New Roman" panose="02020603050405020304" pitchFamily="18" charset="0"/>
              </a:rPr>
              <a:t>Fundamental Concepts in Computer Vision</a:t>
            </a:r>
          </a:p>
        </p:txBody>
      </p:sp>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804672" y="2640692"/>
            <a:ext cx="5925310" cy="3255252"/>
          </a:xfrm>
        </p:spPr>
        <p:txBody>
          <a:bodyPr>
            <a:normAutofit/>
          </a:bodyPr>
          <a:lstStyle/>
          <a:p>
            <a:pPr algn="just"/>
            <a:r>
              <a:rPr lang="en-AU" sz="2000" b="1" i="0" dirty="0">
                <a:effectLst/>
                <a:latin typeface="Times New Roman" panose="02020603050405020304" pitchFamily="18" charset="0"/>
                <a:cs typeface="Times New Roman" panose="02020603050405020304" pitchFamily="18" charset="0"/>
              </a:rPr>
              <a:t>Introduction to Computer Vision</a:t>
            </a:r>
            <a:r>
              <a:rPr lang="en-AU" sz="2000" b="0" i="0" dirty="0">
                <a:effectLst/>
                <a:latin typeface="Times New Roman" panose="02020603050405020304" pitchFamily="18" charset="0"/>
                <a:cs typeface="Times New Roman" panose="02020603050405020304" pitchFamily="18" charset="0"/>
              </a:rPr>
              <a:t>: </a:t>
            </a:r>
          </a:p>
          <a:p>
            <a:pPr marL="0" indent="0" algn="just">
              <a:buNone/>
            </a:pPr>
            <a:r>
              <a:rPr lang="en-AU" sz="2000" b="0" i="0" dirty="0">
                <a:effectLst/>
                <a:latin typeface="Times New Roman" panose="02020603050405020304" pitchFamily="18" charset="0"/>
                <a:cs typeface="Times New Roman" panose="02020603050405020304" pitchFamily="18" charset="0"/>
              </a:rPr>
              <a:t>Computer vision involves the development of algorithms and techniques for interpreting and understanding visual data from the real world. It encompasses various tasks such as image classification, object detection, segmentation, and scene understanding.</a:t>
            </a:r>
          </a:p>
        </p:txBody>
      </p:sp>
      <p:pic>
        <p:nvPicPr>
          <p:cNvPr id="5" name="Picture 4" descr="CPU with binary numbers and blueprint">
            <a:extLst>
              <a:ext uri="{FF2B5EF4-FFF2-40B4-BE49-F238E27FC236}">
                <a16:creationId xmlns:a16="http://schemas.microsoft.com/office/drawing/2014/main" id="{0323A4AD-E644-0746-37D4-7DF945E5FCD0}"/>
              </a:ext>
            </a:extLst>
          </p:cNvPr>
          <p:cNvPicPr>
            <a:picLocks noChangeAspect="1"/>
          </p:cNvPicPr>
          <p:nvPr/>
        </p:nvPicPr>
        <p:blipFill rotWithShape="1">
          <a:blip r:embed="rId2"/>
          <a:srcRect l="33501" r="28299"/>
          <a:stretch/>
        </p:blipFill>
        <p:spPr>
          <a:xfrm>
            <a:off x="7534654" y="10"/>
            <a:ext cx="4657345" cy="6857990"/>
          </a:xfrm>
          <a:prstGeom prst="rect">
            <a:avLst/>
          </a:prstGeom>
        </p:spPr>
      </p:pic>
    </p:spTree>
    <p:extLst>
      <p:ext uri="{BB962C8B-B14F-4D97-AF65-F5344CB8AC3E}">
        <p14:creationId xmlns:p14="http://schemas.microsoft.com/office/powerpoint/2010/main" val="4010386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8601-3806-88C0-4EBB-816BDB09C941}"/>
              </a:ext>
            </a:extLst>
          </p:cNvPr>
          <p:cNvSpPr>
            <a:spLocks noGrp="1"/>
          </p:cNvSpPr>
          <p:nvPr>
            <p:ph type="title"/>
          </p:nvPr>
        </p:nvSpPr>
        <p:spPr/>
        <p:txBody>
          <a:bodyPr/>
          <a:lstStyle/>
          <a:p>
            <a:endParaRPr lang="en-AU"/>
          </a:p>
        </p:txBody>
      </p:sp>
      <p:sp>
        <p:nvSpPr>
          <p:cNvPr id="15" name="Title 1">
            <a:extLst>
              <a:ext uri="{FF2B5EF4-FFF2-40B4-BE49-F238E27FC236}">
                <a16:creationId xmlns:a16="http://schemas.microsoft.com/office/drawing/2014/main" id="{FE9B0593-C0E4-6F86-B97B-153B20C49993}"/>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AU" dirty="0">
                <a:latin typeface="Times New Roman" panose="02020603050405020304" pitchFamily="18" charset="0"/>
                <a:cs typeface="Times New Roman" panose="02020603050405020304" pitchFamily="18" charset="0"/>
              </a:rPr>
              <a:t>Components</a:t>
            </a:r>
          </a:p>
        </p:txBody>
      </p:sp>
      <p:sp>
        <p:nvSpPr>
          <p:cNvPr id="16" name="Content Placeholder 2">
            <a:extLst>
              <a:ext uri="{FF2B5EF4-FFF2-40B4-BE49-F238E27FC236}">
                <a16:creationId xmlns:a16="http://schemas.microsoft.com/office/drawing/2014/main" id="{B4AC5B49-752A-BC2A-C739-FDC53E5C09D3}"/>
              </a:ext>
            </a:extLst>
          </p:cNvPr>
          <p:cNvSpPr>
            <a:spLocks noGrp="1"/>
          </p:cNvSpPr>
          <p:nvPr>
            <p:ph idx="1"/>
          </p:nvPr>
        </p:nvSpPr>
        <p:spPr>
          <a:xfrm>
            <a:off x="982040" y="2586432"/>
            <a:ext cx="8973458" cy="4299405"/>
          </a:xfrm>
        </p:spPr>
        <p:txBody>
          <a:bodyPr>
            <a:normAutofit/>
          </a:bodyPr>
          <a:lstStyle/>
          <a:p>
            <a:pPr>
              <a:spcBef>
                <a:spcPts val="2400"/>
              </a:spcBef>
            </a:pPr>
            <a:r>
              <a:rPr lang="en-AU" sz="2000" dirty="0">
                <a:latin typeface="Times New Roman" panose="02020603050405020304" pitchFamily="18" charset="0"/>
                <a:cs typeface="Times New Roman" panose="02020603050405020304" pitchFamily="18" charset="0"/>
              </a:rPr>
              <a:t> Machine Learning (ML)</a:t>
            </a:r>
          </a:p>
          <a:p>
            <a:pPr marL="457200" lvl="1" indent="0">
              <a:lnSpc>
                <a:spcPct val="100000"/>
              </a:lnSpc>
              <a:spcBef>
                <a:spcPts val="600"/>
              </a:spcBef>
              <a:buNone/>
            </a:pPr>
            <a:r>
              <a:rPr lang="en-US" altLang="zh-C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Learn from data &amp; predicts w</a:t>
            </a:r>
            <a:r>
              <a:rPr lang="en-AU" sz="1800"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 being explicitly programmed</a:t>
            </a:r>
            <a:endParaRPr lang="en-AU" sz="1800" dirty="0">
              <a:latin typeface="Times New Roman" panose="02020603050405020304" pitchFamily="18" charset="0"/>
              <a:cs typeface="Times New Roman" panose="02020603050405020304" pitchFamily="18" charset="0"/>
            </a:endParaRPr>
          </a:p>
          <a:p>
            <a:pPr>
              <a:spcBef>
                <a:spcPts val="2400"/>
              </a:spcBef>
            </a:pPr>
            <a:r>
              <a:rPr lang="en-AU" sz="2000" dirty="0">
                <a:latin typeface="Times New Roman" panose="02020603050405020304" pitchFamily="18" charset="0"/>
                <a:cs typeface="Times New Roman" panose="02020603050405020304" pitchFamily="18" charset="0"/>
              </a:rPr>
              <a:t> Deep Learning (DL)</a:t>
            </a:r>
          </a:p>
          <a:p>
            <a:pPr marL="457200" lvl="1" indent="0">
              <a:lnSpc>
                <a:spcPct val="100000"/>
              </a:lnSpc>
              <a:spcBef>
                <a:spcPts val="600"/>
              </a:spcBef>
              <a:buNone/>
            </a:pPr>
            <a:r>
              <a:rPr lang="en-US" altLang="zh-CN" sz="1800" dirty="0">
                <a:latin typeface="Times New Roman" panose="02020603050405020304" pitchFamily="18" charset="0"/>
                <a:cs typeface="Times New Roman" panose="02020603050405020304" pitchFamily="18" charset="0"/>
              </a:rPr>
              <a:t>--- Subfield of machine learning that utilizes artificial neural networks</a:t>
            </a:r>
            <a:endParaRPr lang="en-AU" sz="1800" dirty="0">
              <a:latin typeface="Times New Roman" panose="02020603050405020304" pitchFamily="18" charset="0"/>
              <a:cs typeface="Times New Roman" panose="02020603050405020304" pitchFamily="18" charset="0"/>
            </a:endParaRPr>
          </a:p>
          <a:p>
            <a:pPr>
              <a:spcBef>
                <a:spcPts val="2400"/>
              </a:spcBef>
            </a:pPr>
            <a:r>
              <a:rPr lang="en-AU" sz="2000" dirty="0">
                <a:latin typeface="Times New Roman" panose="02020603050405020304" pitchFamily="18" charset="0"/>
                <a:cs typeface="Times New Roman" panose="02020603050405020304" pitchFamily="18" charset="0"/>
              </a:rPr>
              <a:t> Computer Vision (CV)</a:t>
            </a:r>
          </a:p>
          <a:p>
            <a:pPr marL="457200" lvl="1" indent="0">
              <a:lnSpc>
                <a:spcPct val="110000"/>
              </a:lnSpc>
              <a:spcBef>
                <a:spcPts val="600"/>
              </a:spcBef>
              <a:buNone/>
            </a:pPr>
            <a:r>
              <a:rPr lang="en-US" altLang="zh-CN" sz="1800" dirty="0">
                <a:latin typeface="Times New Roman" panose="02020603050405020304" pitchFamily="18" charset="0"/>
                <a:cs typeface="Times New Roman" panose="02020603050405020304" pitchFamily="18" charset="0"/>
              </a:rPr>
              <a:t>--- Perceive &amp; understand visual information from images</a:t>
            </a:r>
            <a:r>
              <a:rPr lang="en-AU" altLang="zh-CN"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videos</a:t>
            </a:r>
            <a:endParaRPr lang="en-AU" sz="1800" dirty="0">
              <a:latin typeface="Times New Roman" panose="02020603050405020304" pitchFamily="18" charset="0"/>
              <a:cs typeface="Times New Roman" panose="02020603050405020304" pitchFamily="18" charset="0"/>
            </a:endParaRPr>
          </a:p>
          <a:p>
            <a:pPr>
              <a:spcBef>
                <a:spcPts val="2400"/>
              </a:spcBef>
            </a:pPr>
            <a:r>
              <a:rPr lang="en-AU" sz="2000" dirty="0">
                <a:latin typeface="Times New Roman" panose="02020603050405020304" pitchFamily="18" charset="0"/>
                <a:cs typeface="Times New Roman" panose="02020603050405020304" pitchFamily="18" charset="0"/>
              </a:rPr>
              <a:t> Natural Language Processing (NLP) </a:t>
            </a:r>
          </a:p>
          <a:p>
            <a:pPr marL="457200" lvl="1" indent="0">
              <a:spcBef>
                <a:spcPts val="1200"/>
              </a:spcBef>
              <a:buNone/>
            </a:pPr>
            <a:r>
              <a:rPr lang="en-US" sz="1800" dirty="0">
                <a:latin typeface="Times New Roman" panose="02020603050405020304" pitchFamily="18" charset="0"/>
                <a:cs typeface="Times New Roman" panose="02020603050405020304" pitchFamily="18" charset="0"/>
              </a:rPr>
              <a:t>--- Understand, interpret, and generate human language</a:t>
            </a:r>
            <a:endParaRPr lang="en-AU" sz="18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DD75CB88-0C32-2E80-BD72-FB112D1CCDE6}"/>
              </a:ext>
            </a:extLst>
          </p:cNvPr>
          <p:cNvGrpSpPr/>
          <p:nvPr/>
        </p:nvGrpSpPr>
        <p:grpSpPr>
          <a:xfrm>
            <a:off x="8198516" y="2387154"/>
            <a:ext cx="4436715" cy="3372304"/>
            <a:chOff x="7084446" y="854227"/>
            <a:chExt cx="5744934" cy="3829956"/>
          </a:xfrm>
        </p:grpSpPr>
        <p:graphicFrame>
          <p:nvGraphicFramePr>
            <p:cNvPr id="18" name="Diagram 17">
              <a:extLst>
                <a:ext uri="{FF2B5EF4-FFF2-40B4-BE49-F238E27FC236}">
                  <a16:creationId xmlns:a16="http://schemas.microsoft.com/office/drawing/2014/main" id="{B877E756-49BA-603C-BFE4-0D8012216A7C}"/>
                </a:ext>
              </a:extLst>
            </p:cNvPr>
            <p:cNvGraphicFramePr/>
            <p:nvPr>
              <p:extLst>
                <p:ext uri="{D42A27DB-BD31-4B8C-83A1-F6EECF244321}">
                  <p14:modId xmlns:p14="http://schemas.microsoft.com/office/powerpoint/2010/main" val="1899944667"/>
                </p:ext>
              </p:extLst>
            </p:nvPr>
          </p:nvGraphicFramePr>
          <p:xfrm>
            <a:off x="7084446" y="854227"/>
            <a:ext cx="5744934" cy="382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54C14CEC-E214-5CC8-99C0-047742ADE1A3}"/>
                </a:ext>
              </a:extLst>
            </p:cNvPr>
            <p:cNvGrpSpPr/>
            <p:nvPr/>
          </p:nvGrpSpPr>
          <p:grpSpPr>
            <a:xfrm>
              <a:off x="7927352" y="2425296"/>
              <a:ext cx="2135790" cy="1325564"/>
              <a:chOff x="-1041613" y="-463423"/>
              <a:chExt cx="3115646" cy="1933704"/>
            </a:xfrm>
            <a:solidFill>
              <a:schemeClr val="accent3">
                <a:lumMod val="75000"/>
              </a:schemeClr>
            </a:solidFill>
          </p:grpSpPr>
          <p:sp>
            <p:nvSpPr>
              <p:cNvPr id="23" name="Oval 22">
                <a:extLst>
                  <a:ext uri="{FF2B5EF4-FFF2-40B4-BE49-F238E27FC236}">
                    <a16:creationId xmlns:a16="http://schemas.microsoft.com/office/drawing/2014/main" id="{CB0503A2-4B0E-BB95-9087-2C9467DA4197}"/>
                  </a:ext>
                </a:extLst>
              </p:cNvPr>
              <p:cNvSpPr/>
              <p:nvPr/>
            </p:nvSpPr>
            <p:spPr>
              <a:xfrm>
                <a:off x="-1041613" y="-463423"/>
                <a:ext cx="3115646" cy="1933704"/>
              </a:xfrm>
              <a:prstGeom prst="ellipse">
                <a:avLst/>
              </a:prstGeom>
              <a:grp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endParaRPr lang="en-AU"/>
              </a:p>
            </p:txBody>
          </p:sp>
          <p:sp>
            <p:nvSpPr>
              <p:cNvPr id="24" name="Oval 4">
                <a:extLst>
                  <a:ext uri="{FF2B5EF4-FFF2-40B4-BE49-F238E27FC236}">
                    <a16:creationId xmlns:a16="http://schemas.microsoft.com/office/drawing/2014/main" id="{D47DEFBC-DD06-D2A3-824C-713FD0CC5B9B}"/>
                  </a:ext>
                </a:extLst>
              </p:cNvPr>
              <p:cNvSpPr txBox="1"/>
              <p:nvPr/>
            </p:nvSpPr>
            <p:spPr>
              <a:xfrm>
                <a:off x="-434642" y="-76091"/>
                <a:ext cx="1953610" cy="1212493"/>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000" kern="1200" dirty="0">
                    <a:solidFill>
                      <a:schemeClr val="bg1"/>
                    </a:solidFill>
                    <a:latin typeface="Times New Roman" panose="02020603050405020304" pitchFamily="18" charset="0"/>
                    <a:cs typeface="Times New Roman" panose="02020603050405020304" pitchFamily="18" charset="0"/>
                  </a:rPr>
                  <a:t>CV</a:t>
                </a:r>
                <a:endParaRPr lang="en-AU" sz="2000" kern="1200" dirty="0">
                  <a:solidFill>
                    <a:schemeClr val="bg1"/>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6FE08295-E2A8-427B-1DBE-C4CDDE9B9F64}"/>
                </a:ext>
              </a:extLst>
            </p:cNvPr>
            <p:cNvGrpSpPr/>
            <p:nvPr/>
          </p:nvGrpSpPr>
          <p:grpSpPr>
            <a:xfrm>
              <a:off x="9780949" y="2486408"/>
              <a:ext cx="2135790" cy="1188594"/>
              <a:chOff x="-1810760" y="-395615"/>
              <a:chExt cx="3115645" cy="1733895"/>
            </a:xfrm>
            <a:solidFill>
              <a:schemeClr val="accent1">
                <a:lumMod val="75000"/>
              </a:schemeClr>
            </a:solidFill>
          </p:grpSpPr>
          <p:sp>
            <p:nvSpPr>
              <p:cNvPr id="21" name="Oval 20">
                <a:extLst>
                  <a:ext uri="{FF2B5EF4-FFF2-40B4-BE49-F238E27FC236}">
                    <a16:creationId xmlns:a16="http://schemas.microsoft.com/office/drawing/2014/main" id="{7BA98983-AB04-6FBE-9D44-EB9F47886B87}"/>
                  </a:ext>
                </a:extLst>
              </p:cNvPr>
              <p:cNvSpPr/>
              <p:nvPr/>
            </p:nvSpPr>
            <p:spPr>
              <a:xfrm>
                <a:off x="-1810760" y="-395615"/>
                <a:ext cx="3115645" cy="1733895"/>
              </a:xfrm>
              <a:prstGeom prst="ellipse">
                <a:avLst/>
              </a:prstGeom>
              <a:grp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endParaRPr lang="en-AU"/>
              </a:p>
            </p:txBody>
          </p:sp>
          <p:sp>
            <p:nvSpPr>
              <p:cNvPr id="22" name="Oval 4">
                <a:extLst>
                  <a:ext uri="{FF2B5EF4-FFF2-40B4-BE49-F238E27FC236}">
                    <a16:creationId xmlns:a16="http://schemas.microsoft.com/office/drawing/2014/main" id="{347ACC8E-2AA9-2966-AFF1-8B95B3E7F650}"/>
                  </a:ext>
                </a:extLst>
              </p:cNvPr>
              <p:cNvSpPr txBox="1"/>
              <p:nvPr/>
            </p:nvSpPr>
            <p:spPr>
              <a:xfrm>
                <a:off x="-1113351" y="-113983"/>
                <a:ext cx="1863171" cy="1156363"/>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AU" sz="2000" kern="1200" dirty="0">
                    <a:solidFill>
                      <a:schemeClr val="bg1"/>
                    </a:solidFill>
                    <a:latin typeface="Times New Roman" panose="02020603050405020304" pitchFamily="18" charset="0"/>
                    <a:cs typeface="Times New Roman" panose="02020603050405020304" pitchFamily="18" charset="0"/>
                  </a:rPr>
                  <a:t>NLP</a:t>
                </a:r>
              </a:p>
            </p:txBody>
          </p:sp>
        </p:grpSp>
      </p:grpSp>
      <p:sp>
        <p:nvSpPr>
          <p:cNvPr id="25" name="Content Placeholder 2">
            <a:extLst>
              <a:ext uri="{FF2B5EF4-FFF2-40B4-BE49-F238E27FC236}">
                <a16:creationId xmlns:a16="http://schemas.microsoft.com/office/drawing/2014/main" id="{63E9E536-D0E5-0E1A-9855-95F52AA3FDD5}"/>
              </a:ext>
            </a:extLst>
          </p:cNvPr>
          <p:cNvSpPr txBox="1">
            <a:spLocks/>
          </p:cNvSpPr>
          <p:nvPr/>
        </p:nvSpPr>
        <p:spPr>
          <a:xfrm>
            <a:off x="4290334" y="6437786"/>
            <a:ext cx="9562374" cy="679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800"/>
              </a:spcBef>
              <a:buNone/>
            </a:pPr>
            <a:r>
              <a:rPr lang="en-AU" dirty="0">
                <a:solidFill>
                  <a:schemeClr val="accent3">
                    <a:lumMod val="75000"/>
                  </a:schemeClr>
                </a:solidFill>
                <a:latin typeface="Times New Roman" panose="02020603050405020304" pitchFamily="18" charset="0"/>
                <a:cs typeface="Times New Roman" panose="02020603050405020304" pitchFamily="18" charset="0"/>
              </a:rPr>
              <a:t>Question: what can be achieved with the components?</a:t>
            </a:r>
          </a:p>
        </p:txBody>
      </p:sp>
    </p:spTree>
    <p:extLst>
      <p:ext uri="{BB962C8B-B14F-4D97-AF65-F5344CB8AC3E}">
        <p14:creationId xmlns:p14="http://schemas.microsoft.com/office/powerpoint/2010/main" val="78654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5445496" y="978776"/>
            <a:ext cx="5925310" cy="1174991"/>
          </a:xfrm>
        </p:spPr>
        <p:txBody>
          <a:bodyPr>
            <a:normAutofit/>
          </a:bodyPr>
          <a:lstStyle/>
          <a:p>
            <a:r>
              <a:rPr lang="en-US" sz="2400">
                <a:latin typeface="Times New Roman" panose="02020603050405020304" pitchFamily="18" charset="0"/>
                <a:cs typeface="Times New Roman" panose="02020603050405020304" pitchFamily="18" charset="0"/>
              </a:rPr>
              <a:t>Fundamental Concepts in Computer Vision</a:t>
            </a:r>
          </a:p>
        </p:txBody>
      </p:sp>
      <p:pic>
        <p:nvPicPr>
          <p:cNvPr id="5" name="Picture 4" descr="CPU with binary numbers and blueprint">
            <a:extLst>
              <a:ext uri="{FF2B5EF4-FFF2-40B4-BE49-F238E27FC236}">
                <a16:creationId xmlns:a16="http://schemas.microsoft.com/office/drawing/2014/main" id="{1F89343B-71A4-953A-EE74-CA78D9BDAF53}"/>
              </a:ext>
            </a:extLst>
          </p:cNvPr>
          <p:cNvPicPr>
            <a:picLocks noChangeAspect="1"/>
          </p:cNvPicPr>
          <p:nvPr/>
        </p:nvPicPr>
        <p:blipFill rotWithShape="1">
          <a:blip r:embed="rId2"/>
          <a:srcRect l="33501" r="28299"/>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5445496" y="2640692"/>
            <a:ext cx="5925310" cy="3255252"/>
          </a:xfrm>
        </p:spPr>
        <p:txBody>
          <a:bodyPr>
            <a:normAutofit/>
          </a:bodyPr>
          <a:lstStyle/>
          <a:p>
            <a:pPr algn="just"/>
            <a:r>
              <a:rPr lang="en-AU" sz="2000" b="1" i="0" dirty="0">
                <a:effectLst/>
                <a:latin typeface="Times New Roman" panose="02020603050405020304" pitchFamily="18" charset="0"/>
                <a:cs typeface="Times New Roman" panose="02020603050405020304" pitchFamily="18" charset="0"/>
              </a:rPr>
              <a:t>Image Representation and Processing</a:t>
            </a:r>
            <a:r>
              <a:rPr lang="en-AU" sz="2000" b="0" i="0" dirty="0">
                <a:effectLst/>
                <a:latin typeface="Times New Roman" panose="02020603050405020304" pitchFamily="18" charset="0"/>
                <a:cs typeface="Times New Roman" panose="02020603050405020304" pitchFamily="18" charset="0"/>
              </a:rPr>
              <a:t>: </a:t>
            </a:r>
          </a:p>
          <a:p>
            <a:pPr marL="0" indent="0" algn="just">
              <a:buNone/>
            </a:pPr>
            <a:r>
              <a:rPr lang="en-AU" sz="2000" b="0" i="0" dirty="0">
                <a:effectLst/>
                <a:latin typeface="Times New Roman" panose="02020603050405020304" pitchFamily="18" charset="0"/>
                <a:cs typeface="Times New Roman" panose="02020603050405020304" pitchFamily="18" charset="0"/>
              </a:rPr>
              <a:t>Images are represented as arrays of pixel values. Basic operations include resizing, cropping, rotating, and filtering images using techniques like convolution and smoothing. </a:t>
            </a:r>
            <a:r>
              <a:rPr lang="en-AU" sz="2000" b="0" i="0" dirty="0" err="1">
                <a:effectLst/>
                <a:latin typeface="Times New Roman" panose="02020603050405020304" pitchFamily="18" charset="0"/>
                <a:cs typeface="Times New Roman" panose="02020603050405020304" pitchFamily="18" charset="0"/>
              </a:rPr>
              <a:t>Color</a:t>
            </a:r>
            <a:r>
              <a:rPr lang="en-AU" sz="2000" b="0" i="0" dirty="0">
                <a:effectLst/>
                <a:latin typeface="Times New Roman" panose="02020603050405020304" pitchFamily="18" charset="0"/>
                <a:cs typeface="Times New Roman" panose="02020603050405020304" pitchFamily="18" charset="0"/>
              </a:rPr>
              <a:t> spaces such as RGB, HSV, and grayscale are also fundamental concepts.</a:t>
            </a:r>
          </a:p>
          <a:p>
            <a:pPr algn="just"/>
            <a:endParaRPr lang="en-US" sz="2000" dirty="0"/>
          </a:p>
        </p:txBody>
      </p:sp>
      <p:sp>
        <p:nvSpPr>
          <p:cNvPr id="4" name="TextBox 3">
            <a:extLst>
              <a:ext uri="{FF2B5EF4-FFF2-40B4-BE49-F238E27FC236}">
                <a16:creationId xmlns:a16="http://schemas.microsoft.com/office/drawing/2014/main" id="{34B57E79-96B0-27E6-723F-6DFE1B5A9D52}"/>
              </a:ext>
            </a:extLst>
          </p:cNvPr>
          <p:cNvSpPr txBox="1"/>
          <p:nvPr/>
        </p:nvSpPr>
        <p:spPr>
          <a:xfrm>
            <a:off x="5909514" y="5592293"/>
            <a:ext cx="2002857" cy="400110"/>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Is it necessary?</a:t>
            </a:r>
          </a:p>
        </p:txBody>
      </p:sp>
      <p:sp>
        <p:nvSpPr>
          <p:cNvPr id="6" name="Action Button: Help 5">
            <a:hlinkClick r:id="" action="ppaction://noaction" highlightClick="1"/>
            <a:extLst>
              <a:ext uri="{FF2B5EF4-FFF2-40B4-BE49-F238E27FC236}">
                <a16:creationId xmlns:a16="http://schemas.microsoft.com/office/drawing/2014/main" id="{0CE724BE-127F-10C7-6483-5EC115AC21E1}"/>
              </a:ext>
            </a:extLst>
          </p:cNvPr>
          <p:cNvSpPr/>
          <p:nvPr/>
        </p:nvSpPr>
        <p:spPr>
          <a:xfrm>
            <a:off x="5445496" y="5592293"/>
            <a:ext cx="423746" cy="462819"/>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84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5445496" y="978776"/>
            <a:ext cx="5925310" cy="1174991"/>
          </a:xfrm>
        </p:spPr>
        <p:txBody>
          <a:bodyPr>
            <a:normAutofit/>
          </a:bodyPr>
          <a:lstStyle/>
          <a:p>
            <a:r>
              <a:rPr lang="en-US" sz="2400">
                <a:latin typeface="Times New Roman" panose="02020603050405020304" pitchFamily="18" charset="0"/>
                <a:cs typeface="Times New Roman" panose="02020603050405020304" pitchFamily="18" charset="0"/>
              </a:rPr>
              <a:t>Fundamental Concepts in Computer Vision</a:t>
            </a:r>
          </a:p>
        </p:txBody>
      </p:sp>
      <p:pic>
        <p:nvPicPr>
          <p:cNvPr id="5" name="Picture 4" descr="Maze">
            <a:extLst>
              <a:ext uri="{FF2B5EF4-FFF2-40B4-BE49-F238E27FC236}">
                <a16:creationId xmlns:a16="http://schemas.microsoft.com/office/drawing/2014/main" id="{9565EC1C-1986-9D8B-4F2B-21B9A4F23530}"/>
              </a:ext>
            </a:extLst>
          </p:cNvPr>
          <p:cNvPicPr>
            <a:picLocks noChangeAspect="1"/>
          </p:cNvPicPr>
          <p:nvPr/>
        </p:nvPicPr>
        <p:blipFill rotWithShape="1">
          <a:blip r:embed="rId2"/>
          <a:srcRect l="24274" r="30395"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5445496" y="2640692"/>
            <a:ext cx="5925310" cy="3255252"/>
          </a:xfrm>
        </p:spPr>
        <p:txBody>
          <a:bodyPr>
            <a:normAutofit/>
          </a:bodyPr>
          <a:lstStyle/>
          <a:p>
            <a:pPr algn="just"/>
            <a:r>
              <a:rPr lang="en-AU" sz="2000" b="1" i="0" dirty="0">
                <a:effectLst/>
                <a:latin typeface="Times New Roman" panose="02020603050405020304" pitchFamily="18" charset="0"/>
                <a:cs typeface="Times New Roman" panose="02020603050405020304" pitchFamily="18" charset="0"/>
              </a:rPr>
              <a:t>Feature Extraction</a:t>
            </a:r>
            <a:r>
              <a:rPr lang="en-AU" sz="2000" b="0" i="0" dirty="0">
                <a:effectLst/>
                <a:latin typeface="Times New Roman" panose="02020603050405020304" pitchFamily="18" charset="0"/>
                <a:cs typeface="Times New Roman" panose="02020603050405020304" pitchFamily="18" charset="0"/>
              </a:rPr>
              <a:t>: </a:t>
            </a:r>
          </a:p>
          <a:p>
            <a:pPr marL="0" indent="0" algn="just">
              <a:buNone/>
            </a:pPr>
            <a:r>
              <a:rPr lang="en-AU" sz="2000" b="0" i="0" dirty="0">
                <a:effectLst/>
                <a:latin typeface="Times New Roman" panose="02020603050405020304" pitchFamily="18" charset="0"/>
                <a:cs typeface="Times New Roman" panose="02020603050405020304" pitchFamily="18" charset="0"/>
              </a:rPr>
              <a:t>Feature extraction involves identifying informative characteristics from images that can be used for further analysis. Common techniques include edge detection, corner detection, and feature descriptors like SIFT, SURF, and ORB.</a:t>
            </a:r>
          </a:p>
          <a:p>
            <a:pPr algn="just"/>
            <a:endParaRPr lang="en-US" sz="2000" dirty="0"/>
          </a:p>
        </p:txBody>
      </p:sp>
      <p:sp>
        <p:nvSpPr>
          <p:cNvPr id="4" name="TextBox 3">
            <a:extLst>
              <a:ext uri="{FF2B5EF4-FFF2-40B4-BE49-F238E27FC236}">
                <a16:creationId xmlns:a16="http://schemas.microsoft.com/office/drawing/2014/main" id="{CA4F4FA9-2730-1DDA-5DC3-7614A8E0F109}"/>
              </a:ext>
            </a:extLst>
          </p:cNvPr>
          <p:cNvSpPr txBox="1"/>
          <p:nvPr/>
        </p:nvSpPr>
        <p:spPr>
          <a:xfrm>
            <a:off x="6096000" y="5695889"/>
            <a:ext cx="3259873" cy="400110"/>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What is desirable feature?</a:t>
            </a:r>
          </a:p>
        </p:txBody>
      </p:sp>
      <p:sp>
        <p:nvSpPr>
          <p:cNvPr id="6" name="Action Button: Help 5">
            <a:hlinkClick r:id="" action="ppaction://noaction" highlightClick="1"/>
            <a:extLst>
              <a:ext uri="{FF2B5EF4-FFF2-40B4-BE49-F238E27FC236}">
                <a16:creationId xmlns:a16="http://schemas.microsoft.com/office/drawing/2014/main" id="{551C8CDD-2F95-26FB-56A0-7EE8AB5F63B9}"/>
              </a:ext>
            </a:extLst>
          </p:cNvPr>
          <p:cNvSpPr/>
          <p:nvPr/>
        </p:nvSpPr>
        <p:spPr>
          <a:xfrm>
            <a:off x="5631982" y="5695889"/>
            <a:ext cx="423746" cy="462819"/>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48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804672" y="964692"/>
            <a:ext cx="5894832" cy="1188720"/>
          </a:xfrm>
        </p:spPr>
        <p:txBody>
          <a:bodyPr>
            <a:normAutofit/>
          </a:bodyPr>
          <a:lstStyle/>
          <a:p>
            <a:r>
              <a:rPr lang="en-US">
                <a:latin typeface="Times New Roman" panose="02020603050405020304" pitchFamily="18" charset="0"/>
                <a:cs typeface="Times New Roman" panose="02020603050405020304" pitchFamily="18" charset="0"/>
              </a:rPr>
              <a:t>Fundamental Concepts in Computer Vision</a:t>
            </a:r>
          </a:p>
        </p:txBody>
      </p:sp>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803243" y="2638044"/>
            <a:ext cx="5963317" cy="3263206"/>
          </a:xfrm>
        </p:spPr>
        <p:txBody>
          <a:bodyPr>
            <a:normAutofit/>
          </a:bodyPr>
          <a:lstStyle/>
          <a:p>
            <a:pPr algn="just"/>
            <a:r>
              <a:rPr lang="en-AU" sz="2000" b="1" i="0" dirty="0">
                <a:effectLst/>
                <a:latin typeface="Times New Roman" panose="02020603050405020304" pitchFamily="18" charset="0"/>
                <a:cs typeface="Times New Roman" panose="02020603050405020304" pitchFamily="18" charset="0"/>
              </a:rPr>
              <a:t>Image Classification</a:t>
            </a:r>
            <a:r>
              <a:rPr lang="en-AU" sz="2000" b="0" i="0" dirty="0">
                <a:effectLst/>
                <a:latin typeface="Times New Roman" panose="02020603050405020304" pitchFamily="18" charset="0"/>
                <a:cs typeface="Times New Roman" panose="02020603050405020304" pitchFamily="18" charset="0"/>
              </a:rPr>
              <a:t>: </a:t>
            </a:r>
          </a:p>
          <a:p>
            <a:pPr marL="0" indent="0" algn="just">
              <a:buNone/>
            </a:pPr>
            <a:r>
              <a:rPr lang="en-AU" sz="2000" b="0" i="0" dirty="0">
                <a:effectLst/>
                <a:latin typeface="Times New Roman" panose="02020603050405020304" pitchFamily="18" charset="0"/>
                <a:cs typeface="Times New Roman" panose="02020603050405020304" pitchFamily="18" charset="0"/>
              </a:rPr>
              <a:t>Image classification is the task of assigning labels or categories to images based on their visual content. Traditional approaches include machine learning algorithms like Support Vector Machines (SVM), k-Nearest </a:t>
            </a:r>
            <a:r>
              <a:rPr lang="en-AU" sz="2000" b="0" i="0" dirty="0" err="1">
                <a:effectLst/>
                <a:latin typeface="Times New Roman" panose="02020603050405020304" pitchFamily="18" charset="0"/>
                <a:cs typeface="Times New Roman" panose="02020603050405020304" pitchFamily="18" charset="0"/>
              </a:rPr>
              <a:t>Neighbors</a:t>
            </a:r>
            <a:r>
              <a:rPr lang="en-AU" sz="2000" b="0" i="0" dirty="0">
                <a:effectLst/>
                <a:latin typeface="Times New Roman" panose="02020603050405020304" pitchFamily="18" charset="0"/>
                <a:cs typeface="Times New Roman" panose="02020603050405020304" pitchFamily="18" charset="0"/>
              </a:rPr>
              <a:t> (k-NN), and decision trees. Deep learning methods, particularly Convolutional Neural Networks (CNNs), have revolutionized image classification in recent years.</a:t>
            </a:r>
          </a:p>
          <a:p>
            <a:pPr algn="just"/>
            <a:endParaRPr lang="en-US" sz="2000" dirty="0"/>
          </a:p>
        </p:txBody>
      </p:sp>
      <p:sp>
        <p:nvSpPr>
          <p:cNvPr id="9" name="Rectangle 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 circle&#10;&#10;Description automatically generated">
            <a:extLst>
              <a:ext uri="{FF2B5EF4-FFF2-40B4-BE49-F238E27FC236}">
                <a16:creationId xmlns:a16="http://schemas.microsoft.com/office/drawing/2014/main" id="{D3897940-5B64-56EA-5205-3182AEDE60B2}"/>
              </a:ext>
            </a:extLst>
          </p:cNvPr>
          <p:cNvPicPr>
            <a:picLocks noChangeAspect="1"/>
          </p:cNvPicPr>
          <p:nvPr/>
        </p:nvPicPr>
        <p:blipFill rotWithShape="1">
          <a:blip r:embed="rId2"/>
          <a:srcRect l="5748" r="1785" b="-3"/>
          <a:stretch/>
        </p:blipFill>
        <p:spPr>
          <a:xfrm>
            <a:off x="7715890" y="1601073"/>
            <a:ext cx="3328416" cy="3663796"/>
          </a:xfrm>
          <a:prstGeom prst="rect">
            <a:avLst/>
          </a:prstGeom>
        </p:spPr>
      </p:pic>
      <p:sp>
        <p:nvSpPr>
          <p:cNvPr id="6" name="TextBox 5">
            <a:extLst>
              <a:ext uri="{FF2B5EF4-FFF2-40B4-BE49-F238E27FC236}">
                <a16:creationId xmlns:a16="http://schemas.microsoft.com/office/drawing/2014/main" id="{0CA17A53-6178-1A2A-18E9-6DCDAB4D5A45}"/>
              </a:ext>
            </a:extLst>
          </p:cNvPr>
          <p:cNvSpPr txBox="1"/>
          <p:nvPr/>
        </p:nvSpPr>
        <p:spPr>
          <a:xfrm>
            <a:off x="4556516" y="5737259"/>
            <a:ext cx="2002857" cy="400110"/>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Is it an easy task?</a:t>
            </a:r>
          </a:p>
        </p:txBody>
      </p:sp>
      <p:sp>
        <p:nvSpPr>
          <p:cNvPr id="7" name="Action Button: Help 6">
            <a:hlinkClick r:id="" action="ppaction://noaction" highlightClick="1"/>
            <a:extLst>
              <a:ext uri="{FF2B5EF4-FFF2-40B4-BE49-F238E27FC236}">
                <a16:creationId xmlns:a16="http://schemas.microsoft.com/office/drawing/2014/main" id="{1F0859C3-9502-5360-DA30-687A5F1D478C}"/>
              </a:ext>
            </a:extLst>
          </p:cNvPr>
          <p:cNvSpPr/>
          <p:nvPr/>
        </p:nvSpPr>
        <p:spPr>
          <a:xfrm>
            <a:off x="4092498" y="5737259"/>
            <a:ext cx="423746" cy="462819"/>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370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A00-D69C-662B-95CE-4C4479D30C8E}"/>
              </a:ext>
            </a:extLst>
          </p:cNvPr>
          <p:cNvSpPr>
            <a:spLocks noGrp="1"/>
          </p:cNvSpPr>
          <p:nvPr>
            <p:ph type="title"/>
          </p:nvPr>
        </p:nvSpPr>
        <p:spPr>
          <a:xfrm>
            <a:off x="5445496" y="978776"/>
            <a:ext cx="5925310" cy="1174991"/>
          </a:xfrm>
        </p:spPr>
        <p:txBody>
          <a:bodyPr>
            <a:normAutofit/>
          </a:bodyPr>
          <a:lstStyle/>
          <a:p>
            <a:r>
              <a:rPr lang="en-US" sz="2400">
                <a:latin typeface="Times New Roman" panose="02020603050405020304" pitchFamily="18" charset="0"/>
                <a:cs typeface="Times New Roman" panose="02020603050405020304" pitchFamily="18" charset="0"/>
              </a:rPr>
              <a:t>Fundamental Concepts in Computer Vision</a:t>
            </a:r>
          </a:p>
        </p:txBody>
      </p:sp>
      <p:pic>
        <p:nvPicPr>
          <p:cNvPr id="5" name="Picture 4" descr="Padlock on computer motherboard">
            <a:extLst>
              <a:ext uri="{FF2B5EF4-FFF2-40B4-BE49-F238E27FC236}">
                <a16:creationId xmlns:a16="http://schemas.microsoft.com/office/drawing/2014/main" id="{B2DD3D42-BF6C-1667-F8AC-E05AA4D42C03}"/>
              </a:ext>
            </a:extLst>
          </p:cNvPr>
          <p:cNvPicPr>
            <a:picLocks noChangeAspect="1"/>
          </p:cNvPicPr>
          <p:nvPr/>
        </p:nvPicPr>
        <p:blipFill rotWithShape="1">
          <a:blip r:embed="rId2"/>
          <a:srcRect l="15658" r="39011"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8F94873F-5783-81A0-EE48-C2BE500B7D6C}"/>
              </a:ext>
            </a:extLst>
          </p:cNvPr>
          <p:cNvSpPr>
            <a:spLocks noGrp="1"/>
          </p:cNvSpPr>
          <p:nvPr>
            <p:ph idx="1"/>
          </p:nvPr>
        </p:nvSpPr>
        <p:spPr>
          <a:xfrm>
            <a:off x="5445496" y="2640692"/>
            <a:ext cx="5925310" cy="3255252"/>
          </a:xfrm>
        </p:spPr>
        <p:txBody>
          <a:bodyPr>
            <a:normAutofit/>
          </a:bodyPr>
          <a:lstStyle/>
          <a:p>
            <a:r>
              <a:rPr lang="en-AU" b="1" i="0" dirty="0">
                <a:effectLst/>
                <a:latin typeface="Times New Roman" panose="02020603050405020304" pitchFamily="18" charset="0"/>
                <a:cs typeface="Times New Roman" panose="02020603050405020304" pitchFamily="18" charset="0"/>
              </a:rPr>
              <a:t>Object Detection and Localization</a:t>
            </a:r>
            <a:r>
              <a:rPr lang="en-AU" b="0" i="0" dirty="0">
                <a:effectLst/>
                <a:latin typeface="Times New Roman" panose="02020603050405020304" pitchFamily="18" charset="0"/>
                <a:cs typeface="Times New Roman" panose="02020603050405020304" pitchFamily="18" charset="0"/>
              </a:rPr>
              <a:t>: </a:t>
            </a:r>
          </a:p>
          <a:p>
            <a:pPr marL="0" indent="0">
              <a:buNone/>
            </a:pPr>
            <a:r>
              <a:rPr lang="en-AU" b="0" i="0" dirty="0">
                <a:effectLst/>
                <a:latin typeface="Times New Roman" panose="02020603050405020304" pitchFamily="18" charset="0"/>
                <a:cs typeface="Times New Roman" panose="02020603050405020304" pitchFamily="18" charset="0"/>
              </a:rPr>
              <a:t>Object detection involves identifying and locating objects within images. Techniques such as sliding window-based methods, region-based convolutional neural networks (R-CNN), and single-shot detectors (SSD) are commonly used for this task.</a:t>
            </a:r>
          </a:p>
        </p:txBody>
      </p:sp>
    </p:spTree>
    <p:extLst>
      <p:ext uri="{BB962C8B-B14F-4D97-AF65-F5344CB8AC3E}">
        <p14:creationId xmlns:p14="http://schemas.microsoft.com/office/powerpoint/2010/main" val="209245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8E68-3C7C-829D-EB28-1795A92ED37B}"/>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Question</a:t>
            </a:r>
          </a:p>
        </p:txBody>
      </p:sp>
      <p:sp>
        <p:nvSpPr>
          <p:cNvPr id="3" name="Content Placeholder 2">
            <a:extLst>
              <a:ext uri="{FF2B5EF4-FFF2-40B4-BE49-F238E27FC236}">
                <a16:creationId xmlns:a16="http://schemas.microsoft.com/office/drawing/2014/main" id="{5A4698A6-6060-24C8-A953-BEBB95AFC72E}"/>
              </a:ext>
            </a:extLst>
          </p:cNvPr>
          <p:cNvSpPr>
            <a:spLocks noGrp="1"/>
          </p:cNvSpPr>
          <p:nvPr>
            <p:ph idx="1"/>
          </p:nvPr>
        </p:nvSpPr>
        <p:spPr/>
        <p:txBody>
          <a:bodyPr>
            <a:normAutofit/>
          </a:bodyPr>
          <a:lstStyle/>
          <a:p>
            <a:r>
              <a:rPr lang="en-AU" sz="2400" dirty="0">
                <a:latin typeface="Times New Roman" panose="02020603050405020304" pitchFamily="18" charset="0"/>
                <a:cs typeface="Times New Roman" panose="02020603050405020304" pitchFamily="18" charset="0"/>
              </a:rPr>
              <a:t>What to know in the very beginning for computer vision?</a:t>
            </a:r>
          </a:p>
          <a:p>
            <a:pPr marL="0" indent="0">
              <a:buNone/>
            </a:pPr>
            <a:endParaRPr lang="en-AU" sz="2400" dirty="0"/>
          </a:p>
        </p:txBody>
      </p:sp>
    </p:spTree>
    <p:extLst>
      <p:ext uri="{BB962C8B-B14F-4D97-AF65-F5344CB8AC3E}">
        <p14:creationId xmlns:p14="http://schemas.microsoft.com/office/powerpoint/2010/main" val="158376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3108325" y="620714"/>
            <a:ext cx="6057900" cy="619125"/>
          </a:xfrm>
        </p:spPr>
        <p:txBody>
          <a:bodyPr>
            <a:normAutofit fontScale="90000"/>
          </a:bodyPr>
          <a:lstStyle/>
          <a:p>
            <a:pPr eaLnBrk="1" hangingPunct="1"/>
            <a:r>
              <a:rPr lang="en-US" altLang="zh-CN" dirty="0">
                <a:solidFill>
                  <a:schemeClr val="tx1"/>
                </a:solidFill>
                <a:latin typeface="Times New Roman" panose="02020603050405020304" pitchFamily="18" charset="0"/>
                <a:ea typeface="黑体" pitchFamily="2" charset="-122"/>
                <a:cs typeface="Times New Roman" panose="02020603050405020304" pitchFamily="18" charset="0"/>
              </a:rPr>
              <a:t>Image Enhancement</a:t>
            </a:r>
            <a:r>
              <a:rPr lang="en-US" altLang="zh-CN" sz="3200" dirty="0">
                <a:solidFill>
                  <a:schemeClr val="tx1"/>
                </a:solidFill>
                <a:latin typeface="Times New Roman" panose="02020603050405020304" pitchFamily="18" charset="0"/>
                <a:ea typeface="黑体" pitchFamily="2" charset="-122"/>
                <a:cs typeface="Times New Roman" panose="02020603050405020304" pitchFamily="18" charset="0"/>
              </a:rPr>
              <a:t>         </a:t>
            </a:r>
          </a:p>
        </p:txBody>
      </p:sp>
      <p:sp>
        <p:nvSpPr>
          <p:cNvPr id="3077" name="Rectangle 3"/>
          <p:cNvSpPr>
            <a:spLocks noGrp="1" noChangeArrowheads="1"/>
          </p:cNvSpPr>
          <p:nvPr>
            <p:ph idx="1"/>
          </p:nvPr>
        </p:nvSpPr>
        <p:spPr>
          <a:xfrm>
            <a:off x="2286000" y="2286000"/>
            <a:ext cx="7924800" cy="3886200"/>
          </a:xfrm>
        </p:spPr>
        <p:txBody>
          <a:bodyPr>
            <a:normAutofit/>
          </a:bodyPr>
          <a:lstStyle/>
          <a:p>
            <a:pPr marL="609600" indent="-609600">
              <a:lnSpc>
                <a:spcPct val="105000"/>
              </a:lnSpc>
              <a:buNone/>
            </a:pPr>
            <a:r>
              <a:rPr lang="en-US" altLang="zh-CN" sz="2400" dirty="0">
                <a:latin typeface="Times New Roman" panose="02020603050405020304" pitchFamily="18" charset="0"/>
                <a:ea typeface="黑体" pitchFamily="2" charset="-122"/>
                <a:cs typeface="Times New Roman" panose="02020603050405020304" pitchFamily="18" charset="0"/>
              </a:rPr>
              <a:t>1.1 What is image enhancement?</a:t>
            </a:r>
          </a:p>
          <a:p>
            <a:pPr marL="609600" indent="-609600">
              <a:lnSpc>
                <a:spcPct val="120000"/>
              </a:lnSpc>
              <a:buNone/>
            </a:pPr>
            <a:r>
              <a:rPr lang="en-US" altLang="zh-CN" sz="2400" dirty="0">
                <a:latin typeface="Times New Roman" panose="02020603050405020304" pitchFamily="18" charset="0"/>
                <a:ea typeface="黑体" pitchFamily="2" charset="-122"/>
                <a:cs typeface="Times New Roman" panose="02020603050405020304" pitchFamily="18" charset="0"/>
              </a:rPr>
              <a:t>  --- Modify the intensities of pixels in an image so that it can be more suitable for </a:t>
            </a:r>
            <a:r>
              <a:rPr lang="en-US" altLang="zh-CN" sz="2400" i="1" dirty="0">
                <a:latin typeface="Times New Roman" panose="02020603050405020304" pitchFamily="18" charset="0"/>
                <a:ea typeface="黑体" pitchFamily="2" charset="-122"/>
                <a:cs typeface="Times New Roman" panose="02020603050405020304" pitchFamily="18" charset="0"/>
              </a:rPr>
              <a:t>a</a:t>
            </a:r>
            <a:r>
              <a:rPr lang="en-US" altLang="zh-CN" sz="2400" dirty="0">
                <a:latin typeface="Times New Roman" panose="02020603050405020304" pitchFamily="18" charset="0"/>
                <a:ea typeface="黑体" pitchFamily="2" charset="-122"/>
                <a:cs typeface="Times New Roman" panose="02020603050405020304" pitchFamily="18" charset="0"/>
              </a:rPr>
              <a:t> </a:t>
            </a:r>
            <a:r>
              <a:rPr lang="en-US" altLang="zh-CN" sz="2400" i="1" dirty="0">
                <a:latin typeface="Times New Roman" panose="02020603050405020304" pitchFamily="18" charset="0"/>
                <a:ea typeface="黑体" pitchFamily="2" charset="-122"/>
                <a:cs typeface="Times New Roman" panose="02020603050405020304" pitchFamily="18" charset="0"/>
              </a:rPr>
              <a:t>specific application</a:t>
            </a:r>
            <a:r>
              <a:rPr lang="en-US" altLang="zh-CN" sz="2400" dirty="0">
                <a:latin typeface="Times New Roman" panose="02020603050405020304" pitchFamily="18" charset="0"/>
                <a:ea typeface="黑体" pitchFamily="2" charset="-122"/>
                <a:cs typeface="Times New Roman" panose="02020603050405020304" pitchFamily="18" charset="0"/>
              </a:rPr>
              <a:t>.</a:t>
            </a:r>
          </a:p>
          <a:p>
            <a:pPr marL="609600" indent="-609600">
              <a:lnSpc>
                <a:spcPct val="120000"/>
              </a:lnSpc>
              <a:buNone/>
            </a:pPr>
            <a:r>
              <a:rPr lang="en-US" altLang="zh-CN" sz="2400" dirty="0">
                <a:latin typeface="Times New Roman" panose="02020603050405020304" pitchFamily="18" charset="0"/>
                <a:ea typeface="黑体" pitchFamily="2" charset="-122"/>
                <a:cs typeface="Times New Roman" panose="02020603050405020304" pitchFamily="18" charset="0"/>
              </a:rPr>
              <a:t>      </a:t>
            </a:r>
          </a:p>
          <a:p>
            <a:pPr marL="609600" indent="-609600">
              <a:lnSpc>
                <a:spcPct val="120000"/>
              </a:lnSpc>
            </a:pPr>
            <a:r>
              <a:rPr lang="en-US" altLang="zh-CN" sz="2400" dirty="0">
                <a:latin typeface="Times New Roman" panose="02020603050405020304" pitchFamily="18" charset="0"/>
                <a:ea typeface="黑体" pitchFamily="2" charset="-122"/>
                <a:cs typeface="Times New Roman" panose="02020603050405020304" pitchFamily="18" charset="0"/>
              </a:rPr>
              <a:t>Different enhancement process suits different application.</a:t>
            </a:r>
          </a:p>
          <a:p>
            <a:pPr marL="609600" indent="-609600">
              <a:lnSpc>
                <a:spcPct val="120000"/>
              </a:lnSpc>
            </a:pPr>
            <a:r>
              <a:rPr lang="en-US" altLang="zh-CN" sz="2400" dirty="0">
                <a:latin typeface="Times New Roman" panose="02020603050405020304" pitchFamily="18" charset="0"/>
                <a:ea typeface="黑体" pitchFamily="2" charset="-122"/>
                <a:cs typeface="Times New Roman" panose="02020603050405020304" pitchFamily="18" charset="0"/>
              </a:rPr>
              <a:t>An enhancement method is good for an application but maybe bad for another application.</a:t>
            </a:r>
          </a:p>
        </p:txBody>
      </p:sp>
      <p:sp>
        <p:nvSpPr>
          <p:cNvPr id="3078" name="Text Box 4"/>
          <p:cNvSpPr txBox="1">
            <a:spLocks noChangeArrowheads="1"/>
          </p:cNvSpPr>
          <p:nvPr/>
        </p:nvSpPr>
        <p:spPr bwMode="auto">
          <a:xfrm>
            <a:off x="2209800" y="1674813"/>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b="1" u="sng" dirty="0">
                <a:latin typeface="Times New Roman" panose="02020603050405020304" pitchFamily="18" charset="0"/>
                <a:cs typeface="Times New Roman" panose="02020603050405020304" pitchFamily="18" charset="0"/>
              </a:rPr>
              <a:t>1. Introduction</a:t>
            </a:r>
            <a:endParaRPr lang="en-US" altLang="en-US" sz="2400" b="1" u="sng"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7EDB2B58-9566-1825-2758-5D7BBC7C1F4F}"/>
              </a:ext>
            </a:extLst>
          </p:cNvPr>
          <p:cNvSpPr txBox="1">
            <a:spLocks/>
          </p:cNvSpPr>
          <p:nvPr/>
        </p:nvSpPr>
        <p:spPr>
          <a:xfrm>
            <a:off x="3895223" y="6437786"/>
            <a:ext cx="9562374" cy="679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800"/>
              </a:spcBef>
              <a:buNone/>
            </a:pPr>
            <a:r>
              <a:rPr lang="en-AU" dirty="0">
                <a:solidFill>
                  <a:schemeClr val="accent3">
                    <a:lumMod val="75000"/>
                  </a:schemeClr>
                </a:solidFill>
                <a:latin typeface="Times New Roman" panose="02020603050405020304" pitchFamily="18" charset="0"/>
                <a:cs typeface="Times New Roman" panose="02020603050405020304" pitchFamily="18" charset="0"/>
              </a:rPr>
              <a:t>Question: Is image enhancement related to advance CV?</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029"/>
          <p:cNvSpPr>
            <a:spLocks noGrp="1" noChangeArrowheads="1"/>
          </p:cNvSpPr>
          <p:nvPr>
            <p:ph type="title"/>
          </p:nvPr>
        </p:nvSpPr>
        <p:spPr>
          <a:xfrm>
            <a:off x="3108325" y="620714"/>
            <a:ext cx="6057900" cy="619125"/>
          </a:xfrm>
          <a:noFill/>
        </p:spPr>
        <p:txBody>
          <a:bodyPr>
            <a:normAutofit fontScale="90000"/>
          </a:bodyPr>
          <a:lstStyle/>
          <a:p>
            <a:pPr eaLnBrk="1" hangingPunct="1"/>
            <a:r>
              <a:rPr lang="en-US" altLang="zh-CN" dirty="0">
                <a:solidFill>
                  <a:schemeClr val="tx1"/>
                </a:solidFill>
                <a:latin typeface="Times New Roman" panose="02020603050405020304" pitchFamily="18" charset="0"/>
                <a:cs typeface="Times New Roman" panose="02020603050405020304" pitchFamily="18" charset="0"/>
              </a:rPr>
              <a:t>Image Enhancement</a:t>
            </a:r>
            <a:endParaRPr lang="en-US" altLang="zh-CN" dirty="0">
              <a:latin typeface="Times New Roman" panose="02020603050405020304" pitchFamily="18" charset="0"/>
              <a:cs typeface="Times New Roman" panose="02020603050405020304" pitchFamily="18" charset="0"/>
            </a:endParaRPr>
          </a:p>
        </p:txBody>
      </p:sp>
      <p:sp>
        <p:nvSpPr>
          <p:cNvPr id="4100" name="Rectangle 1027"/>
          <p:cNvSpPr>
            <a:spLocks noGrp="1" noChangeArrowheads="1"/>
          </p:cNvSpPr>
          <p:nvPr>
            <p:ph idx="1"/>
          </p:nvPr>
        </p:nvSpPr>
        <p:spPr>
          <a:xfrm>
            <a:off x="2286000" y="1981200"/>
            <a:ext cx="7924800" cy="4191000"/>
          </a:xfrm>
        </p:spPr>
        <p:txBody>
          <a:bodyPr/>
          <a:lstStyle/>
          <a:p>
            <a:pPr marL="609600" indent="-609600">
              <a:lnSpc>
                <a:spcPct val="140000"/>
              </a:lnSpc>
              <a:buNone/>
            </a:pPr>
            <a:r>
              <a:rPr lang="en-US" altLang="zh-CN" sz="2400" dirty="0">
                <a:latin typeface="Times New Roman" panose="02020603050405020304" pitchFamily="18" charset="0"/>
                <a:ea typeface="黑体" pitchFamily="2" charset="-122"/>
                <a:cs typeface="Times New Roman" panose="02020603050405020304" pitchFamily="18" charset="0"/>
              </a:rPr>
              <a:t>1.2 Categories of methods for enhancement process.</a:t>
            </a:r>
          </a:p>
          <a:p>
            <a:pPr marL="609600" indent="-609600">
              <a:lnSpc>
                <a:spcPct val="120000"/>
              </a:lnSpc>
              <a:buNone/>
            </a:pPr>
            <a:endParaRPr lang="en-US" altLang="zh-CN" sz="2400" i="1" u="sng" dirty="0">
              <a:latin typeface="Times New Roman" panose="02020603050405020304" pitchFamily="18" charset="0"/>
              <a:cs typeface="Times New Roman" panose="02020603050405020304" pitchFamily="18" charset="0"/>
            </a:endParaRPr>
          </a:p>
          <a:p>
            <a:pPr marL="609600" indent="-609600">
              <a:lnSpc>
                <a:spcPct val="120000"/>
              </a:lnSpc>
            </a:pPr>
            <a:r>
              <a:rPr lang="en-US" altLang="zh-CN" sz="2400" i="1" u="sng" dirty="0">
                <a:latin typeface="Times New Roman" panose="02020603050405020304" pitchFamily="18" charset="0"/>
                <a:cs typeface="Times New Roman" panose="02020603050405020304" pitchFamily="18" charset="0"/>
              </a:rPr>
              <a:t>Spatial domain:</a:t>
            </a:r>
            <a:r>
              <a:rPr lang="en-US" altLang="zh-CN" sz="2400" dirty="0">
                <a:latin typeface="Times New Roman" panose="02020603050405020304" pitchFamily="18" charset="0"/>
                <a:cs typeface="Times New Roman" panose="02020603050405020304" pitchFamily="18" charset="0"/>
              </a:rPr>
              <a:t> process pixels in the image plane directly.</a:t>
            </a:r>
          </a:p>
          <a:p>
            <a:pPr marL="609600" indent="-609600">
              <a:lnSpc>
                <a:spcPct val="120000"/>
              </a:lnSpc>
            </a:pPr>
            <a:r>
              <a:rPr lang="en-US" altLang="zh-CN" sz="2400" i="1" u="sng" dirty="0">
                <a:latin typeface="Times New Roman" panose="02020603050405020304" pitchFamily="18" charset="0"/>
                <a:cs typeface="Times New Roman" panose="02020603050405020304" pitchFamily="18" charset="0"/>
              </a:rPr>
              <a:t>Frequency domain:</a:t>
            </a:r>
            <a:r>
              <a:rPr lang="en-US" altLang="zh-CN" sz="2400" dirty="0">
                <a:latin typeface="Times New Roman" panose="02020603050405020304" pitchFamily="18" charset="0"/>
                <a:cs typeface="Times New Roman" panose="02020603050405020304" pitchFamily="18" charset="0"/>
              </a:rPr>
              <a:t> modify the Fourier transform of an image.</a:t>
            </a:r>
            <a:endParaRPr lang="en-US" altLang="zh-CN" sz="2400" dirty="0">
              <a:latin typeface="Times New Roman" panose="02020603050405020304" pitchFamily="18" charset="0"/>
              <a:ea typeface="黑体" pitchFamily="2" charset="-122"/>
              <a:cs typeface="Times New Roman" panose="02020603050405020304" pitchFamily="18" charset="0"/>
            </a:endParaRPr>
          </a:p>
          <a:p>
            <a:pPr marL="609600" indent="-609600">
              <a:lnSpc>
                <a:spcPct val="120000"/>
              </a:lnSpc>
              <a:buNone/>
            </a:pPr>
            <a:endParaRPr lang="en-US" altLang="zh-CN" sz="2400" dirty="0">
              <a:latin typeface="Times New Roman" panose="02020603050405020304" pitchFamily="18" charset="0"/>
              <a:ea typeface="黑体" pitchFamily="2" charset="-122"/>
              <a:cs typeface="Times New Roman" panose="02020603050405020304" pitchFamily="18" charset="0"/>
            </a:endParaRPr>
          </a:p>
        </p:txBody>
      </p:sp>
      <p:sp>
        <p:nvSpPr>
          <p:cNvPr id="2" name="Content Placeholder 2">
            <a:extLst>
              <a:ext uri="{FF2B5EF4-FFF2-40B4-BE49-F238E27FC236}">
                <a16:creationId xmlns:a16="http://schemas.microsoft.com/office/drawing/2014/main" id="{4C56D241-B7E3-18FF-44E0-6ECF65CB9E68}"/>
              </a:ext>
            </a:extLst>
          </p:cNvPr>
          <p:cNvSpPr txBox="1">
            <a:spLocks/>
          </p:cNvSpPr>
          <p:nvPr/>
        </p:nvSpPr>
        <p:spPr>
          <a:xfrm>
            <a:off x="1552223" y="6415209"/>
            <a:ext cx="12011378" cy="4427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800"/>
              </a:spcBef>
              <a:buNone/>
            </a:pPr>
            <a:r>
              <a:rPr lang="en-AU" dirty="0">
                <a:solidFill>
                  <a:schemeClr val="accent3">
                    <a:lumMod val="75000"/>
                  </a:schemeClr>
                </a:solidFill>
                <a:latin typeface="Times New Roman" panose="02020603050405020304" pitchFamily="18" charset="0"/>
                <a:cs typeface="Times New Roman" panose="02020603050405020304" pitchFamily="18" charset="0"/>
              </a:rPr>
              <a:t>Yes! Low level vision – image denoising, super resolution. Key for CNN!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524E-CBD4-2904-E985-D546F1034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AB7B3-8C2F-E6F8-D335-693FB74AF91F}"/>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Welcome to COMP8430</a:t>
            </a:r>
            <a:endParaRPr lang="en-AU" dirty="0"/>
          </a:p>
        </p:txBody>
      </p:sp>
      <p:sp>
        <p:nvSpPr>
          <p:cNvPr id="3" name="Content Placeholder 2">
            <a:extLst>
              <a:ext uri="{FF2B5EF4-FFF2-40B4-BE49-F238E27FC236}">
                <a16:creationId xmlns:a16="http://schemas.microsoft.com/office/drawing/2014/main" id="{3098510E-5344-4610-06DF-E3F4C2C6D279}"/>
              </a:ext>
            </a:extLst>
          </p:cNvPr>
          <p:cNvSpPr>
            <a:spLocks noGrp="1"/>
          </p:cNvSpPr>
          <p:nvPr>
            <p:ph idx="1"/>
          </p:nvPr>
        </p:nvSpPr>
        <p:spPr/>
        <p:txBody>
          <a:bodyPr>
            <a:normAutofit fontScale="77500" lnSpcReduction="20000"/>
          </a:bodyPr>
          <a:lstStyle/>
          <a:p>
            <a:pPr algn="just"/>
            <a:r>
              <a:rPr lang="en-AU" sz="2400" dirty="0">
                <a:latin typeface="Times New Roman" panose="02020603050405020304" pitchFamily="18" charset="0"/>
                <a:cs typeface="Times New Roman" panose="02020603050405020304" pitchFamily="18" charset="0"/>
              </a:rPr>
              <a:t>We're delighted to have you embark on this exciting journey into the world of computer vision and its profound impact on the future of AI technology. </a:t>
            </a:r>
          </a:p>
          <a:p>
            <a:pPr algn="just"/>
            <a:r>
              <a:rPr lang="en-AU" sz="2400" dirty="0">
                <a:latin typeface="Times New Roman" panose="02020603050405020304" pitchFamily="18" charset="0"/>
                <a:cs typeface="Times New Roman" panose="02020603050405020304" pitchFamily="18" charset="0"/>
              </a:rPr>
              <a:t>In this unit, you'll delve deep into the fundamentals of computer and human vision, explore how images are processed at their core, and discover cutting-edge techniques like reinforcement learning. </a:t>
            </a:r>
          </a:p>
          <a:p>
            <a:pPr algn="just"/>
            <a:r>
              <a:rPr lang="en-AU" sz="2400" dirty="0">
                <a:latin typeface="Times New Roman" panose="02020603050405020304" pitchFamily="18" charset="0"/>
                <a:cs typeface="Times New Roman" panose="02020603050405020304" pitchFamily="18" charset="0"/>
              </a:rPr>
              <a:t>You'll witness how computer vision is used in real-world applications such as object detection, image style transfer.</a:t>
            </a:r>
          </a:p>
          <a:p>
            <a:pPr algn="just"/>
            <a:r>
              <a:rPr lang="en-AU" sz="2400" dirty="0">
                <a:latin typeface="Times New Roman" panose="02020603050405020304" pitchFamily="18" charset="0"/>
                <a:cs typeface="Times New Roman" panose="02020603050405020304" pitchFamily="18" charset="0"/>
              </a:rPr>
              <a:t>By the end of this journey, you'll be equipped with the advanced skills needed to work with state-of-the-art deep learning models and technologies, unlocking a world of possibilities in the realm of AI and computer vision. </a:t>
            </a:r>
          </a:p>
        </p:txBody>
      </p:sp>
    </p:spTree>
    <p:extLst>
      <p:ext uri="{BB962C8B-B14F-4D97-AF65-F5344CB8AC3E}">
        <p14:creationId xmlns:p14="http://schemas.microsoft.com/office/powerpoint/2010/main" val="1921555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4B23866-2296-9E40-E3DF-3082F6A6F31F}"/>
              </a:ext>
            </a:extLst>
          </p:cNvPr>
          <p:cNvSpPr>
            <a:spLocks noGrp="1" noChangeArrowheads="1"/>
          </p:cNvSpPr>
          <p:nvPr>
            <p:ph type="title"/>
          </p:nvPr>
        </p:nvSpPr>
        <p:spPr>
          <a:xfrm>
            <a:off x="3108325" y="620714"/>
            <a:ext cx="6057900" cy="619125"/>
          </a:xfrm>
          <a:noFill/>
        </p:spPr>
        <p:txBody>
          <a:bodyPr>
            <a:normAutofit fontScale="90000"/>
          </a:bodyPr>
          <a:lstStyle/>
          <a:p>
            <a:pPr eaLnBrk="1" hangingPunct="1"/>
            <a:r>
              <a:rPr lang="en-US" altLang="zh-CN" dirty="0">
                <a:solidFill>
                  <a:schemeClr val="tx1"/>
                </a:solidFill>
                <a:latin typeface="Times New Roman" panose="02020603050405020304" pitchFamily="18" charset="0"/>
                <a:cs typeface="Times New Roman" panose="02020603050405020304" pitchFamily="18" charset="0"/>
              </a:rPr>
              <a:t>Image Enhancement</a:t>
            </a:r>
            <a:endParaRPr lang="en-US" altLang="zh-CN" dirty="0">
              <a:latin typeface="Times New Roman" panose="02020603050405020304" pitchFamily="18" charset="0"/>
              <a:cs typeface="Times New Roman" panose="02020603050405020304" pitchFamily="18" charset="0"/>
            </a:endParaRPr>
          </a:p>
        </p:txBody>
      </p:sp>
      <p:sp>
        <p:nvSpPr>
          <p:cNvPr id="5124" name="Rectangle 3"/>
          <p:cNvSpPr>
            <a:spLocks noGrp="1" noChangeArrowheads="1"/>
          </p:cNvSpPr>
          <p:nvPr>
            <p:ph idx="1"/>
          </p:nvPr>
        </p:nvSpPr>
        <p:spPr>
          <a:xfrm>
            <a:off x="2057400" y="2057400"/>
            <a:ext cx="8229600" cy="4114800"/>
          </a:xfrm>
        </p:spPr>
        <p:txBody>
          <a:bodyPr/>
          <a:lstStyle/>
          <a:p>
            <a:pPr marL="609600" indent="-609600">
              <a:buNone/>
            </a:pPr>
            <a:endParaRPr lang="en-US" altLang="zh-CN" sz="2400">
              <a:solidFill>
                <a:schemeClr val="tx2"/>
              </a:solidFill>
              <a:latin typeface="Times New Roman" panose="02020603050405020304" pitchFamily="18" charset="0"/>
              <a:ea typeface="黑体" pitchFamily="2" charset="-122"/>
              <a:cs typeface="Times New Roman" panose="02020603050405020304" pitchFamily="18" charset="0"/>
            </a:endParaRPr>
          </a:p>
          <a:p>
            <a:pPr marL="609600" indent="-609600">
              <a:buNone/>
            </a:pPr>
            <a:endParaRPr lang="en-US" altLang="zh-CN"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25" name="Text Box 4"/>
              <p:cNvSpPr txBox="1">
                <a:spLocks noChangeArrowheads="1"/>
              </p:cNvSpPr>
              <p:nvPr/>
            </p:nvSpPr>
            <p:spPr bwMode="auto">
              <a:xfrm>
                <a:off x="2351088" y="1557339"/>
                <a:ext cx="7772400" cy="43592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Mathematically, the enhancement process in the spatial domain can be described by the transform function   </a:t>
                </a:r>
              </a:p>
              <a:p>
                <a:pPr eaLnBrk="1" hangingPunct="1">
                  <a:spcBef>
                    <a:spcPct val="50000"/>
                  </a:spcBef>
                  <a:buClrTx/>
                  <a:buSzTx/>
                  <a:buNone/>
                </a:pP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i="1" smtClean="0">
                        <a:latin typeface="Cambria Math" panose="02040503050406030204" pitchFamily="18" charset="0"/>
                      </a:rPr>
                      <m:t>g</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x</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y</m:t>
                    </m:r>
                    <m:r>
                      <a:rPr lang="en-US" altLang="zh-CN" sz="2000" i="1" smtClean="0">
                        <a:latin typeface="Cambria Math" panose="02040503050406030204" pitchFamily="18" charset="0"/>
                      </a:rPr>
                      <m:t>) = </m:t>
                    </m:r>
                    <m:r>
                      <m:rPr>
                        <m:sty m:val="p"/>
                      </m:rPr>
                      <a:rPr lang="en-US" altLang="zh-CN" sz="2000" i="1" smtClean="0">
                        <a:latin typeface="Cambria Math" panose="02040503050406030204" pitchFamily="18" charset="0"/>
                      </a:rPr>
                      <m:t>T</m:t>
                    </m:r>
                    <m:r>
                      <a:rPr lang="en-US" altLang="zh-CN" sz="2000" i="1" smtClean="0">
                        <a:latin typeface="Cambria Math" panose="02040503050406030204" pitchFamily="18" charset="0"/>
                      </a:rPr>
                      <m:t> [</m:t>
                    </m:r>
                    <m:r>
                      <m:rPr>
                        <m:sty m:val="p"/>
                      </m:rPr>
                      <a:rPr lang="en-US" altLang="zh-CN" sz="2000" i="1" smtClean="0">
                        <a:latin typeface="Cambria Math" panose="02040503050406030204" pitchFamily="18" charset="0"/>
                      </a:rPr>
                      <m:t>f</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x</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y</m:t>
                    </m:r>
                    <m:r>
                      <a:rPr lang="en-US" altLang="zh-CN" sz="2000" i="1"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AU" altLang="zh-CN" sz="2000" b="0" i="1" smtClean="0">
                        <a:latin typeface="Cambria Math" panose="02040503050406030204" pitchFamily="18" charset="0"/>
                      </a:rPr>
                      <m:t>𝑓</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x</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y</m:t>
                    </m:r>
                    <m:r>
                      <a:rPr lang="en-US" altLang="zh-CN" sz="2000" i="1" smtClean="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 input image,</a:t>
                </a: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i="1" smtClean="0">
                        <a:latin typeface="Cambria Math" panose="02040503050406030204" pitchFamily="18" charset="0"/>
                      </a:rPr>
                      <m:t>g</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x</m:t>
                    </m:r>
                    <m:r>
                      <a:rPr lang="en-US" altLang="zh-CN" sz="2000" i="1" smtClean="0">
                        <a:latin typeface="Cambria Math" panose="02040503050406030204" pitchFamily="18" charset="0"/>
                      </a:rPr>
                      <m:t>,</m:t>
                    </m:r>
                    <m:r>
                      <m:rPr>
                        <m:sty m:val="p"/>
                      </m:rPr>
                      <a:rPr lang="en-US" altLang="zh-CN" sz="2000" i="1" smtClean="0">
                        <a:latin typeface="Cambria Math" panose="02040503050406030204" pitchFamily="18" charset="0"/>
                      </a:rPr>
                      <m:t>y</m:t>
                    </m:r>
                    <m:r>
                      <a:rPr lang="en-US" altLang="zh-CN" sz="2000" i="1"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 output image, </a:t>
                </a: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000" i="1" smtClean="0">
                        <a:latin typeface="Cambria Math" panose="02040503050406030204" pitchFamily="18" charset="0"/>
                      </a:rPr>
                      <m:t>T</m:t>
                    </m:r>
                  </m:oMath>
                </a14:m>
                <a:r>
                  <a:rPr lang="en-US" altLang="zh-CN" sz="2000" dirty="0">
                    <a:latin typeface="Times New Roman" panose="02020603050405020304" pitchFamily="18" charset="0"/>
                    <a:cs typeface="Times New Roman" panose="02020603050405020304" pitchFamily="18" charset="0"/>
                  </a:rPr>
                  <a:t>  --- a transform</a:t>
                </a: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a:t>
                </a:r>
              </a:p>
              <a:p>
                <a:pPr eaLnBrk="1" hangingPunct="1">
                  <a:spcBef>
                    <a:spcPct val="50000"/>
                  </a:spcBef>
                  <a:buClrTx/>
                  <a:buSzTx/>
                  <a:buNone/>
                </a:pPr>
                <a:r>
                  <a:rPr lang="en-US" altLang="zh-CN" sz="2000" dirty="0">
                    <a:latin typeface="Times New Roman" panose="02020603050405020304" pitchFamily="18" charset="0"/>
                    <a:cs typeface="Times New Roman" panose="02020603050405020304" pitchFamily="18" charset="0"/>
                  </a:rPr>
                  <a:t>  For a single pixel, we have: </a:t>
                </a:r>
                <a14:m>
                  <m:oMath xmlns:m="http://schemas.openxmlformats.org/officeDocument/2006/math">
                    <m:r>
                      <m:rPr>
                        <m:nor/>
                      </m:rPr>
                      <a:rPr lang="en-US" altLang="zh-CN" sz="2000" dirty="0">
                        <a:latin typeface="Times New Roman" panose="02020603050405020304" pitchFamily="18" charset="0"/>
                        <a:cs typeface="Times New Roman" panose="02020603050405020304" pitchFamily="18" charset="0"/>
                      </a:rPr>
                      <m:t>s</m:t>
                    </m:r>
                    <m:r>
                      <m:rPr>
                        <m:nor/>
                      </m:rPr>
                      <a:rPr lang="en-US" altLang="zh-CN" sz="2000" dirty="0">
                        <a:latin typeface="Times New Roman" panose="02020603050405020304" pitchFamily="18" charset="0"/>
                        <a:cs typeface="Times New Roman" panose="02020603050405020304" pitchFamily="18" charset="0"/>
                      </a:rPr>
                      <m:t> = </m:t>
                    </m:r>
                    <m:r>
                      <m:rPr>
                        <m:nor/>
                      </m:rPr>
                      <a:rPr lang="en-US" altLang="zh-CN" sz="2000" dirty="0">
                        <a:latin typeface="Times New Roman" panose="02020603050405020304" pitchFamily="18" charset="0"/>
                        <a:cs typeface="Times New Roman" panose="02020603050405020304" pitchFamily="18" charset="0"/>
                      </a:rPr>
                      <m:t>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r</m:t>
                    </m:r>
                    <m:r>
                      <m:rPr>
                        <m:nor/>
                      </m:rPr>
                      <a:rPr lang="en-US" altLang="zh-CN" sz="2000" dirty="0">
                        <a:latin typeface="Times New Roman" panose="020206030504050203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r --- grey-level value for an input pixel</a:t>
                </a:r>
              </a:p>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s --- grey-level value for an output pixel</a:t>
                </a:r>
              </a:p>
            </p:txBody>
          </p:sp>
        </mc:Choice>
        <mc:Fallback xmlns="">
          <p:sp>
            <p:nvSpPr>
              <p:cNvPr id="5125" name="Text Box 4"/>
              <p:cNvSpPr txBox="1">
                <a:spLocks noRot="1" noChangeAspect="1" noMove="1" noResize="1" noEditPoints="1" noAdjustHandles="1" noChangeArrowheads="1" noChangeShapeType="1" noTextEdit="1"/>
              </p:cNvSpPr>
              <p:nvPr/>
            </p:nvSpPr>
            <p:spPr bwMode="auto">
              <a:xfrm>
                <a:off x="2351088" y="1557339"/>
                <a:ext cx="7772400" cy="4359275"/>
              </a:xfrm>
              <a:prstGeom prst="rect">
                <a:avLst/>
              </a:prstGeom>
              <a:blipFill>
                <a:blip r:embed="rId3"/>
                <a:stretch>
                  <a:fillRect l="-863" t="-698" b="-23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AU">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 name="Rectangle 2085"/>
          <p:cNvSpPr>
            <a:spLocks noGrp="1" noChangeArrowheads="1"/>
          </p:cNvSpPr>
          <p:nvPr>
            <p:ph type="title"/>
          </p:nvPr>
        </p:nvSpPr>
        <p:spPr>
          <a:xfrm>
            <a:off x="3108326" y="620714"/>
            <a:ext cx="6118225" cy="619125"/>
          </a:xfrm>
          <a:noFill/>
        </p:spPr>
        <p:txBody>
          <a:bodyPr>
            <a:normAutofit fontScale="90000"/>
          </a:bodyPr>
          <a:lstStyle/>
          <a:p>
            <a:pPr eaLnBrk="1" hangingPunct="1"/>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sp>
        <p:nvSpPr>
          <p:cNvPr id="6148" name="Rectangle 2050"/>
          <p:cNvSpPr>
            <a:spLocks noGrp="1" noChangeArrowheads="1"/>
          </p:cNvSpPr>
          <p:nvPr>
            <p:ph idx="1"/>
          </p:nvPr>
        </p:nvSpPr>
        <p:spPr>
          <a:xfrm>
            <a:off x="2114550" y="1804988"/>
            <a:ext cx="8229600" cy="3873500"/>
          </a:xfrm>
        </p:spPr>
        <p:txBody>
          <a:bodyPr/>
          <a:lstStyle/>
          <a:p>
            <a:pPr marL="609600" indent="-609600">
              <a:buNone/>
            </a:pPr>
            <a:endParaRPr lang="en-US" altLang="zh-CN" sz="2400">
              <a:solidFill>
                <a:schemeClr val="tx2"/>
              </a:solidFill>
              <a:latin typeface="Times New Roman" panose="02020603050405020304" pitchFamily="18" charset="0"/>
              <a:ea typeface="黑体" pitchFamily="2" charset="-122"/>
              <a:cs typeface="Times New Roman" panose="02020603050405020304" pitchFamily="18" charset="0"/>
            </a:endParaRPr>
          </a:p>
          <a:p>
            <a:pPr marL="609600" indent="-609600">
              <a:buNone/>
            </a:pPr>
            <a:endParaRPr lang="en-US" altLang="zh-CN" sz="2400">
              <a:latin typeface="Times New Roman" panose="02020603050405020304" pitchFamily="18" charset="0"/>
              <a:cs typeface="Times New Roman" panose="02020603050405020304" pitchFamily="18" charset="0"/>
            </a:endParaRPr>
          </a:p>
        </p:txBody>
      </p:sp>
      <p:sp>
        <p:nvSpPr>
          <p:cNvPr id="6149" name="Text Box 2051"/>
          <p:cNvSpPr txBox="1">
            <a:spLocks noChangeArrowheads="1"/>
          </p:cNvSpPr>
          <p:nvPr/>
        </p:nvSpPr>
        <p:spPr bwMode="auto">
          <a:xfrm>
            <a:off x="2343150" y="1789114"/>
            <a:ext cx="7772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a:latin typeface="Times New Roman" panose="02020603050405020304" pitchFamily="18" charset="0"/>
                <a:cs typeface="Times New Roman" panose="02020603050405020304" pitchFamily="18" charset="0"/>
              </a:rPr>
              <a:t> Grey-level value transform graph</a:t>
            </a:r>
          </a:p>
          <a:p>
            <a:pPr eaLnBrk="1" hangingPunct="1">
              <a:spcBef>
                <a:spcPct val="50000"/>
              </a:spcBef>
              <a:buClrTx/>
              <a:buSzTx/>
              <a:buFontTx/>
              <a:buNone/>
            </a:pPr>
            <a:r>
              <a:rPr lang="en-US" altLang="zh-CN" sz="2000">
                <a:latin typeface="Times New Roman" panose="02020603050405020304" pitchFamily="18" charset="0"/>
                <a:cs typeface="Times New Roman" panose="02020603050405020304" pitchFamily="18" charset="0"/>
              </a:rPr>
              <a:t> We use a graph to denote the transform function s = T (r) .</a:t>
            </a:r>
          </a:p>
          <a:p>
            <a:pPr eaLnBrk="1" hangingPunct="1">
              <a:spcBef>
                <a:spcPct val="50000"/>
              </a:spcBef>
              <a:buClrTx/>
              <a:buSzTx/>
              <a:buFontTx/>
              <a:buNone/>
            </a:pPr>
            <a:r>
              <a:rPr lang="en-US" altLang="zh-CN" sz="2000">
                <a:latin typeface="Times New Roman" panose="02020603050405020304" pitchFamily="18" charset="0"/>
                <a:cs typeface="Times New Roman" panose="02020603050405020304" pitchFamily="18" charset="0"/>
              </a:rPr>
              <a:t>   </a:t>
            </a:r>
          </a:p>
        </p:txBody>
      </p:sp>
      <p:grpSp>
        <p:nvGrpSpPr>
          <p:cNvPr id="6150" name="Group 2068"/>
          <p:cNvGrpSpPr>
            <a:grpSpLocks/>
          </p:cNvGrpSpPr>
          <p:nvPr/>
        </p:nvGrpSpPr>
        <p:grpSpPr bwMode="auto">
          <a:xfrm>
            <a:off x="2647950" y="2947988"/>
            <a:ext cx="1993900" cy="1981200"/>
            <a:chOff x="672" y="2016"/>
            <a:chExt cx="1256" cy="1248"/>
          </a:xfrm>
        </p:grpSpPr>
        <p:sp>
          <p:nvSpPr>
            <p:cNvPr id="6165" name="Line 2053"/>
            <p:cNvSpPr>
              <a:spLocks noChangeShapeType="1"/>
            </p:cNvSpPr>
            <p:nvPr/>
          </p:nvSpPr>
          <p:spPr bwMode="auto">
            <a:xfrm flipV="1">
              <a:off x="769" y="2133"/>
              <a:ext cx="0" cy="1131"/>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66" name="Line 2054"/>
            <p:cNvSpPr>
              <a:spLocks noChangeShapeType="1"/>
            </p:cNvSpPr>
            <p:nvPr/>
          </p:nvSpPr>
          <p:spPr bwMode="auto">
            <a:xfrm>
              <a:off x="672" y="3186"/>
              <a:ext cx="1135" cy="0"/>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67" name="Line 2055"/>
            <p:cNvSpPr>
              <a:spLocks noChangeShapeType="1"/>
            </p:cNvSpPr>
            <p:nvPr/>
          </p:nvSpPr>
          <p:spPr bwMode="auto">
            <a:xfrm flipV="1">
              <a:off x="769" y="2250"/>
              <a:ext cx="779" cy="9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68" name="Text Box 2056"/>
            <p:cNvSpPr txBox="1">
              <a:spLocks noChangeArrowheads="1"/>
            </p:cNvSpPr>
            <p:nvPr/>
          </p:nvSpPr>
          <p:spPr bwMode="auto">
            <a:xfrm>
              <a:off x="1754" y="2983"/>
              <a:ext cx="1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r</a:t>
              </a:r>
            </a:p>
          </p:txBody>
        </p:sp>
        <p:sp>
          <p:nvSpPr>
            <p:cNvPr id="6169" name="Text Box 2057"/>
            <p:cNvSpPr txBox="1">
              <a:spLocks noChangeArrowheads="1"/>
            </p:cNvSpPr>
            <p:nvPr/>
          </p:nvSpPr>
          <p:spPr bwMode="auto">
            <a:xfrm>
              <a:off x="769" y="2016"/>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s</a:t>
              </a:r>
            </a:p>
          </p:txBody>
        </p:sp>
        <p:sp>
          <p:nvSpPr>
            <p:cNvPr id="6170" name="Text Box 2058"/>
            <p:cNvSpPr txBox="1">
              <a:spLocks noChangeArrowheads="1"/>
            </p:cNvSpPr>
            <p:nvPr/>
          </p:nvSpPr>
          <p:spPr bwMode="auto">
            <a:xfrm>
              <a:off x="1153" y="2615"/>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T(r)=r</a:t>
              </a:r>
            </a:p>
          </p:txBody>
        </p:sp>
      </p:grpSp>
      <p:sp>
        <p:nvSpPr>
          <p:cNvPr id="6151" name="Line 2070"/>
          <p:cNvSpPr>
            <a:spLocks noChangeShapeType="1"/>
          </p:cNvSpPr>
          <p:nvPr/>
        </p:nvSpPr>
        <p:spPr bwMode="auto">
          <a:xfrm flipV="1">
            <a:off x="5151438" y="3133726"/>
            <a:ext cx="0" cy="1795463"/>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52" name="Line 2071"/>
          <p:cNvSpPr>
            <a:spLocks noChangeShapeType="1"/>
          </p:cNvSpPr>
          <p:nvPr/>
        </p:nvSpPr>
        <p:spPr bwMode="auto">
          <a:xfrm>
            <a:off x="4997451" y="4805363"/>
            <a:ext cx="1801813" cy="0"/>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53" name="Line 2072"/>
          <p:cNvSpPr>
            <a:spLocks noChangeShapeType="1"/>
          </p:cNvSpPr>
          <p:nvPr/>
        </p:nvSpPr>
        <p:spPr bwMode="auto">
          <a:xfrm flipV="1">
            <a:off x="5151438" y="3100389"/>
            <a:ext cx="925512" cy="1704975"/>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54" name="Text Box 2073"/>
          <p:cNvSpPr txBox="1">
            <a:spLocks noChangeArrowheads="1"/>
          </p:cNvSpPr>
          <p:nvPr/>
        </p:nvSpPr>
        <p:spPr bwMode="auto">
          <a:xfrm>
            <a:off x="6715126" y="4483101"/>
            <a:ext cx="276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r</a:t>
            </a:r>
          </a:p>
        </p:txBody>
      </p:sp>
      <p:sp>
        <p:nvSpPr>
          <p:cNvPr id="6155" name="Text Box 2074"/>
          <p:cNvSpPr txBox="1">
            <a:spLocks noChangeArrowheads="1"/>
          </p:cNvSpPr>
          <p:nvPr/>
        </p:nvSpPr>
        <p:spPr bwMode="auto">
          <a:xfrm>
            <a:off x="5151438" y="2947989"/>
            <a:ext cx="2840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s</a:t>
            </a:r>
          </a:p>
        </p:txBody>
      </p:sp>
      <p:sp>
        <p:nvSpPr>
          <p:cNvPr id="6156" name="Text Box 2075"/>
          <p:cNvSpPr txBox="1">
            <a:spLocks noChangeArrowheads="1"/>
          </p:cNvSpPr>
          <p:nvPr/>
        </p:nvSpPr>
        <p:spPr bwMode="auto">
          <a:xfrm>
            <a:off x="5929314" y="3252789"/>
            <a:ext cx="604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T(r)</a:t>
            </a:r>
          </a:p>
        </p:txBody>
      </p:sp>
      <p:sp>
        <p:nvSpPr>
          <p:cNvPr id="6157" name="Line 2077"/>
          <p:cNvSpPr>
            <a:spLocks noChangeShapeType="1"/>
          </p:cNvSpPr>
          <p:nvPr/>
        </p:nvSpPr>
        <p:spPr bwMode="auto">
          <a:xfrm flipV="1">
            <a:off x="7513638" y="3133726"/>
            <a:ext cx="0" cy="1795463"/>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58" name="Line 2078"/>
          <p:cNvSpPr>
            <a:spLocks noChangeShapeType="1"/>
          </p:cNvSpPr>
          <p:nvPr/>
        </p:nvSpPr>
        <p:spPr bwMode="auto">
          <a:xfrm>
            <a:off x="7359651" y="4805363"/>
            <a:ext cx="1801813" cy="0"/>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59" name="Line 2079"/>
          <p:cNvSpPr>
            <a:spLocks noChangeShapeType="1"/>
          </p:cNvSpPr>
          <p:nvPr/>
        </p:nvSpPr>
        <p:spPr bwMode="auto">
          <a:xfrm flipV="1">
            <a:off x="7513638" y="3938589"/>
            <a:ext cx="1458912" cy="866775"/>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6160" name="Text Box 2080"/>
          <p:cNvSpPr txBox="1">
            <a:spLocks noChangeArrowheads="1"/>
          </p:cNvSpPr>
          <p:nvPr/>
        </p:nvSpPr>
        <p:spPr bwMode="auto">
          <a:xfrm>
            <a:off x="9077326" y="4483101"/>
            <a:ext cx="276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r</a:t>
            </a:r>
          </a:p>
        </p:txBody>
      </p:sp>
      <p:sp>
        <p:nvSpPr>
          <p:cNvPr id="6161" name="Text Box 2081"/>
          <p:cNvSpPr txBox="1">
            <a:spLocks noChangeArrowheads="1"/>
          </p:cNvSpPr>
          <p:nvPr/>
        </p:nvSpPr>
        <p:spPr bwMode="auto">
          <a:xfrm>
            <a:off x="7513638" y="2947989"/>
            <a:ext cx="2840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s</a:t>
            </a:r>
          </a:p>
        </p:txBody>
      </p:sp>
      <p:sp>
        <p:nvSpPr>
          <p:cNvPr id="6162" name="Text Box 2082"/>
          <p:cNvSpPr txBox="1">
            <a:spLocks noChangeArrowheads="1"/>
          </p:cNvSpPr>
          <p:nvPr/>
        </p:nvSpPr>
        <p:spPr bwMode="auto">
          <a:xfrm>
            <a:off x="8515350" y="3557589"/>
            <a:ext cx="604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T(r)</a:t>
            </a:r>
          </a:p>
        </p:txBody>
      </p:sp>
      <p:sp>
        <p:nvSpPr>
          <p:cNvPr id="266275" name="Text Box 2083"/>
          <p:cNvSpPr txBox="1">
            <a:spLocks noChangeArrowheads="1"/>
          </p:cNvSpPr>
          <p:nvPr/>
        </p:nvSpPr>
        <p:spPr bwMode="auto">
          <a:xfrm>
            <a:off x="2495550" y="5157789"/>
            <a:ext cx="777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     No change             image brighter          image darker</a:t>
            </a:r>
          </a:p>
        </p:txBody>
      </p:sp>
      <p:sp>
        <p:nvSpPr>
          <p:cNvPr id="2" name="Text Box 4">
            <a:extLst>
              <a:ext uri="{FF2B5EF4-FFF2-40B4-BE49-F238E27FC236}">
                <a16:creationId xmlns:a16="http://schemas.microsoft.com/office/drawing/2014/main" id="{8450B670-E334-93F5-1ED6-7E9DC3A3FBF2}"/>
              </a:ext>
            </a:extLst>
          </p:cNvPr>
          <p:cNvSpPr txBox="1">
            <a:spLocks noChangeArrowheads="1"/>
          </p:cNvSpPr>
          <p:nvPr/>
        </p:nvSpPr>
        <p:spPr bwMode="auto">
          <a:xfrm>
            <a:off x="7607300" y="6272857"/>
            <a:ext cx="5245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b="1" u="sng" dirty="0">
                <a:latin typeface="Times New Roman" panose="02020603050405020304" pitchFamily="18" charset="0"/>
                <a:cs typeface="Times New Roman" panose="02020603050405020304" pitchFamily="18" charset="0"/>
              </a:rPr>
              <a:t>Question: what will happen?</a:t>
            </a:r>
            <a:endParaRPr lang="en-US" altLang="en-US" sz="2400" b="1" u="sng" dirty="0">
              <a:latin typeface="Times New Roman" panose="02020603050405020304" pitchFamily="18" charset="0"/>
              <a:cs typeface="Times New Roman" panose="02020603050405020304" pitchFamily="18" charset="0"/>
            </a:endParaRPr>
          </a:p>
        </p:txBody>
      </p:sp>
      <p:sp>
        <p:nvSpPr>
          <p:cNvPr id="3" name="Text Box 2058">
            <a:extLst>
              <a:ext uri="{FF2B5EF4-FFF2-40B4-BE49-F238E27FC236}">
                <a16:creationId xmlns:a16="http://schemas.microsoft.com/office/drawing/2014/main" id="{57C9CE74-60CE-9CF0-4482-753D078645A1}"/>
              </a:ext>
            </a:extLst>
          </p:cNvPr>
          <p:cNvSpPr txBox="1">
            <a:spLocks noChangeArrowheads="1"/>
          </p:cNvSpPr>
          <p:nvPr/>
        </p:nvSpPr>
        <p:spPr bwMode="auto">
          <a:xfrm rot="16200000">
            <a:off x="1696829" y="3700610"/>
            <a:ext cx="15636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dirty="0">
                <a:solidFill>
                  <a:schemeClr val="tx2"/>
                </a:solidFill>
                <a:latin typeface="Times New Roman" panose="02020603050405020304" pitchFamily="18" charset="0"/>
                <a:cs typeface="Times New Roman" panose="02020603050405020304" pitchFamily="18" charset="0"/>
              </a:rPr>
              <a:t>Dark - Light</a:t>
            </a:r>
          </a:p>
        </p:txBody>
      </p:sp>
      <p:sp>
        <p:nvSpPr>
          <p:cNvPr id="4" name="Text Box 2058">
            <a:extLst>
              <a:ext uri="{FF2B5EF4-FFF2-40B4-BE49-F238E27FC236}">
                <a16:creationId xmlns:a16="http://schemas.microsoft.com/office/drawing/2014/main" id="{25BF1CAD-26AA-0944-01D5-64BC775B4E55}"/>
              </a:ext>
            </a:extLst>
          </p:cNvPr>
          <p:cNvSpPr txBox="1">
            <a:spLocks noChangeArrowheads="1"/>
          </p:cNvSpPr>
          <p:nvPr/>
        </p:nvSpPr>
        <p:spPr bwMode="auto">
          <a:xfrm>
            <a:off x="3031332" y="4810415"/>
            <a:ext cx="15636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600" dirty="0">
                <a:solidFill>
                  <a:schemeClr val="tx2"/>
                </a:solidFill>
                <a:latin typeface="Times New Roman" panose="02020603050405020304" pitchFamily="18" charset="0"/>
                <a:cs typeface="Times New Roman" panose="02020603050405020304" pitchFamily="18" charset="0"/>
              </a:rPr>
              <a:t>Dark - Light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5"/>
                                        </p:tgtEl>
                                        <p:attrNameLst>
                                          <p:attrName>style.visibility</p:attrName>
                                        </p:attrNameLst>
                                      </p:cBhvr>
                                      <p:to>
                                        <p:strVal val="visible"/>
                                      </p:to>
                                    </p:set>
                                    <p:animEffect transition="in" filter="dissolve">
                                      <p:cBhvr>
                                        <p:cTn id="7" dur="500"/>
                                        <p:tgtEl>
                                          <p:spTgt spid="26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85">
            <a:extLst>
              <a:ext uri="{FF2B5EF4-FFF2-40B4-BE49-F238E27FC236}">
                <a16:creationId xmlns:a16="http://schemas.microsoft.com/office/drawing/2014/main" id="{B3AB46DA-0147-3140-4135-F78FA16FEF9A}"/>
              </a:ext>
            </a:extLst>
          </p:cNvPr>
          <p:cNvSpPr>
            <a:spLocks noGrp="1" noChangeArrowheads="1"/>
          </p:cNvSpPr>
          <p:nvPr>
            <p:ph type="title"/>
          </p:nvPr>
        </p:nvSpPr>
        <p:spPr>
          <a:xfrm>
            <a:off x="3108326" y="620714"/>
            <a:ext cx="6118225" cy="619125"/>
          </a:xfrm>
          <a:noFill/>
        </p:spPr>
        <p:txBody>
          <a:bodyPr>
            <a:normAutofit fontScale="90000"/>
          </a:bodyPr>
          <a:lstStyle/>
          <a:p>
            <a:pPr eaLnBrk="1" hangingPunct="1"/>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sp>
        <p:nvSpPr>
          <p:cNvPr id="7172" name="Rectangle 3"/>
          <p:cNvSpPr>
            <a:spLocks noGrp="1" noChangeArrowheads="1"/>
          </p:cNvSpPr>
          <p:nvPr>
            <p:ph idx="1"/>
          </p:nvPr>
        </p:nvSpPr>
        <p:spPr>
          <a:xfrm>
            <a:off x="2209800" y="1981200"/>
            <a:ext cx="7772400" cy="4114800"/>
          </a:xfrm>
        </p:spPr>
        <p:txBody>
          <a:bodyPr/>
          <a:lstStyle/>
          <a:p>
            <a:pPr marL="609600" indent="-609600">
              <a:buNone/>
            </a:pPr>
            <a:r>
              <a:rPr lang="en-US" altLang="zh-CN" sz="2000">
                <a:latin typeface="Times New Roman" panose="02020603050405020304" pitchFamily="18" charset="0"/>
                <a:ea typeface="黑体" pitchFamily="2" charset="-122"/>
                <a:cs typeface="Times New Roman" panose="02020603050405020304" pitchFamily="18" charset="0"/>
              </a:rPr>
              <a:t>Two simple examples for contrast enhancement</a:t>
            </a:r>
            <a:endParaRPr lang="en-US" altLang="zh-CN" sz="2000">
              <a:latin typeface="Times New Roman" panose="02020603050405020304" pitchFamily="18" charset="0"/>
              <a:cs typeface="Times New Roman" panose="02020603050405020304" pitchFamily="18" charset="0"/>
            </a:endParaRPr>
          </a:p>
        </p:txBody>
      </p:sp>
      <p:sp>
        <p:nvSpPr>
          <p:cNvPr id="7173" name="Text Box 192"/>
          <p:cNvSpPr txBox="1">
            <a:spLocks noChangeArrowheads="1"/>
          </p:cNvSpPr>
          <p:nvPr/>
        </p:nvSpPr>
        <p:spPr bwMode="auto">
          <a:xfrm>
            <a:off x="9788525" y="55721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cs typeface="Times New Roman" panose="02020603050405020304" pitchFamily="18" charset="0"/>
              </a:rPr>
              <a:t>x</a:t>
            </a:r>
          </a:p>
        </p:txBody>
      </p:sp>
      <p:pic>
        <p:nvPicPr>
          <p:cNvPr id="7174" name="Picture 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571750"/>
            <a:ext cx="76200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Line 205"/>
          <p:cNvSpPr>
            <a:spLocks noChangeShapeType="1"/>
          </p:cNvSpPr>
          <p:nvPr/>
        </p:nvSpPr>
        <p:spPr bwMode="auto">
          <a:xfrm flipV="1">
            <a:off x="2667000" y="2971800"/>
            <a:ext cx="1752600" cy="1828800"/>
          </a:xfrm>
          <a:prstGeom prst="line">
            <a:avLst/>
          </a:prstGeom>
          <a:noFill/>
          <a:ln w="9525">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7176" name="Line 206"/>
          <p:cNvSpPr>
            <a:spLocks noChangeShapeType="1"/>
          </p:cNvSpPr>
          <p:nvPr/>
        </p:nvSpPr>
        <p:spPr bwMode="auto">
          <a:xfrm flipV="1">
            <a:off x="5638800" y="2971800"/>
            <a:ext cx="1752600" cy="1828800"/>
          </a:xfrm>
          <a:prstGeom prst="line">
            <a:avLst/>
          </a:prstGeom>
          <a:noFill/>
          <a:ln w="9525">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4" name="Text Box 4">
            <a:extLst>
              <a:ext uri="{FF2B5EF4-FFF2-40B4-BE49-F238E27FC236}">
                <a16:creationId xmlns:a16="http://schemas.microsoft.com/office/drawing/2014/main" id="{9B169F3C-F8CC-6B6E-352E-F21AEBD89A8E}"/>
              </a:ext>
            </a:extLst>
          </p:cNvPr>
          <p:cNvSpPr txBox="1">
            <a:spLocks noChangeArrowheads="1"/>
          </p:cNvSpPr>
          <p:nvPr/>
        </p:nvSpPr>
        <p:spPr bwMode="auto">
          <a:xfrm>
            <a:off x="7607300" y="6272857"/>
            <a:ext cx="5245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b="1" u="sng" dirty="0">
                <a:latin typeface="Times New Roman" panose="02020603050405020304" pitchFamily="18" charset="0"/>
                <a:cs typeface="Times New Roman" panose="02020603050405020304" pitchFamily="18" charset="0"/>
              </a:rPr>
              <a:t>Question: what will happen?</a:t>
            </a:r>
            <a:endParaRPr lang="en-US" altLang="en-US" sz="24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Line 2051"/>
          <p:cNvSpPr>
            <a:spLocks noChangeShapeType="1"/>
          </p:cNvSpPr>
          <p:nvPr/>
        </p:nvSpPr>
        <p:spPr bwMode="auto">
          <a:xfrm>
            <a:off x="1704974" y="3161982"/>
            <a:ext cx="0" cy="23622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70" name="Line 2052"/>
          <p:cNvSpPr>
            <a:spLocks noChangeShapeType="1"/>
          </p:cNvSpPr>
          <p:nvPr/>
        </p:nvSpPr>
        <p:spPr bwMode="auto">
          <a:xfrm rot="5400000">
            <a:off x="2885281" y="4342289"/>
            <a:ext cx="1587" cy="23622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71" name="Line 2053"/>
          <p:cNvSpPr>
            <a:spLocks noChangeShapeType="1"/>
          </p:cNvSpPr>
          <p:nvPr/>
        </p:nvSpPr>
        <p:spPr bwMode="auto">
          <a:xfrm>
            <a:off x="1704974" y="3161982"/>
            <a:ext cx="2362200" cy="2362200"/>
          </a:xfrm>
          <a:prstGeom prst="line">
            <a:avLst/>
          </a:prstGeom>
          <a:noFill/>
          <a:ln w="31750">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72" name="Line 2054"/>
          <p:cNvSpPr>
            <a:spLocks noChangeShapeType="1"/>
          </p:cNvSpPr>
          <p:nvPr/>
        </p:nvSpPr>
        <p:spPr bwMode="auto">
          <a:xfrm rot="5400000">
            <a:off x="2859087" y="1980882"/>
            <a:ext cx="0" cy="2362200"/>
          </a:xfrm>
          <a:prstGeom prst="line">
            <a:avLst/>
          </a:prstGeom>
          <a:noFill/>
          <a:ln w="9525">
            <a:solidFill>
              <a:schemeClr val="tx1"/>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73" name="Line 2055"/>
          <p:cNvSpPr>
            <a:spLocks noChangeShapeType="1"/>
          </p:cNvSpPr>
          <p:nvPr/>
        </p:nvSpPr>
        <p:spPr bwMode="auto">
          <a:xfrm rot="10800000">
            <a:off x="4038599" y="3161982"/>
            <a:ext cx="1588" cy="2362200"/>
          </a:xfrm>
          <a:prstGeom prst="line">
            <a:avLst/>
          </a:prstGeom>
          <a:noFill/>
          <a:ln w="9525">
            <a:solidFill>
              <a:schemeClr val="tx2"/>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nvGrpSpPr>
          <p:cNvPr id="11274" name="Group 2056"/>
          <p:cNvGrpSpPr>
            <a:grpSpLocks/>
          </p:cNvGrpSpPr>
          <p:nvPr/>
        </p:nvGrpSpPr>
        <p:grpSpPr bwMode="auto">
          <a:xfrm rot="5400000">
            <a:off x="790574" y="4304982"/>
            <a:ext cx="1828800" cy="152400"/>
            <a:chOff x="1248" y="3504"/>
            <a:chExt cx="1152" cy="96"/>
          </a:xfrm>
        </p:grpSpPr>
        <p:sp>
          <p:nvSpPr>
            <p:cNvPr id="11292" name="Line 2057"/>
            <p:cNvSpPr>
              <a:spLocks noChangeShapeType="1"/>
            </p:cNvSpPr>
            <p:nvPr/>
          </p:nvSpPr>
          <p:spPr bwMode="auto">
            <a:xfrm>
              <a:off x="1248"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3" name="Line 2058"/>
            <p:cNvSpPr>
              <a:spLocks noChangeShapeType="1"/>
            </p:cNvSpPr>
            <p:nvPr/>
          </p:nvSpPr>
          <p:spPr bwMode="auto">
            <a:xfrm>
              <a:off x="2016"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4" name="Line 2059"/>
            <p:cNvSpPr>
              <a:spLocks noChangeShapeType="1"/>
            </p:cNvSpPr>
            <p:nvPr/>
          </p:nvSpPr>
          <p:spPr bwMode="auto">
            <a:xfrm>
              <a:off x="1440"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5" name="Line 2060"/>
            <p:cNvSpPr>
              <a:spLocks noChangeShapeType="1"/>
            </p:cNvSpPr>
            <p:nvPr/>
          </p:nvSpPr>
          <p:spPr bwMode="auto">
            <a:xfrm>
              <a:off x="2400"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6" name="Line 2061"/>
            <p:cNvSpPr>
              <a:spLocks noChangeShapeType="1"/>
            </p:cNvSpPr>
            <p:nvPr/>
          </p:nvSpPr>
          <p:spPr bwMode="auto">
            <a:xfrm>
              <a:off x="1824"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7" name="Line 2062"/>
            <p:cNvSpPr>
              <a:spLocks noChangeShapeType="1"/>
            </p:cNvSpPr>
            <p:nvPr/>
          </p:nvSpPr>
          <p:spPr bwMode="auto">
            <a:xfrm>
              <a:off x="2208"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8" name="Line 2063"/>
            <p:cNvSpPr>
              <a:spLocks noChangeShapeType="1"/>
            </p:cNvSpPr>
            <p:nvPr/>
          </p:nvSpPr>
          <p:spPr bwMode="auto">
            <a:xfrm>
              <a:off x="1632"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pSp>
        <p:nvGrpSpPr>
          <p:cNvPr id="11275" name="Group 2064"/>
          <p:cNvGrpSpPr>
            <a:grpSpLocks/>
          </p:cNvGrpSpPr>
          <p:nvPr/>
        </p:nvGrpSpPr>
        <p:grpSpPr bwMode="auto">
          <a:xfrm>
            <a:off x="2009774" y="5447982"/>
            <a:ext cx="1828800" cy="152400"/>
            <a:chOff x="1248" y="3504"/>
            <a:chExt cx="1152" cy="96"/>
          </a:xfrm>
        </p:grpSpPr>
        <p:sp>
          <p:nvSpPr>
            <p:cNvPr id="11285" name="Line 2065"/>
            <p:cNvSpPr>
              <a:spLocks noChangeShapeType="1"/>
            </p:cNvSpPr>
            <p:nvPr/>
          </p:nvSpPr>
          <p:spPr bwMode="auto">
            <a:xfrm>
              <a:off x="1248"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86" name="Line 2066"/>
            <p:cNvSpPr>
              <a:spLocks noChangeShapeType="1"/>
            </p:cNvSpPr>
            <p:nvPr/>
          </p:nvSpPr>
          <p:spPr bwMode="auto">
            <a:xfrm>
              <a:off x="2016"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87" name="Line 2067"/>
            <p:cNvSpPr>
              <a:spLocks noChangeShapeType="1"/>
            </p:cNvSpPr>
            <p:nvPr/>
          </p:nvSpPr>
          <p:spPr bwMode="auto">
            <a:xfrm>
              <a:off x="1440"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88" name="Line 2068"/>
            <p:cNvSpPr>
              <a:spLocks noChangeShapeType="1"/>
            </p:cNvSpPr>
            <p:nvPr/>
          </p:nvSpPr>
          <p:spPr bwMode="auto">
            <a:xfrm>
              <a:off x="2400"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89" name="Line 2069"/>
            <p:cNvSpPr>
              <a:spLocks noChangeShapeType="1"/>
            </p:cNvSpPr>
            <p:nvPr/>
          </p:nvSpPr>
          <p:spPr bwMode="auto">
            <a:xfrm>
              <a:off x="1824"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0" name="Line 2070"/>
            <p:cNvSpPr>
              <a:spLocks noChangeShapeType="1"/>
            </p:cNvSpPr>
            <p:nvPr/>
          </p:nvSpPr>
          <p:spPr bwMode="auto">
            <a:xfrm>
              <a:off x="2208"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11291" name="Line 2071"/>
            <p:cNvSpPr>
              <a:spLocks noChangeShapeType="1"/>
            </p:cNvSpPr>
            <p:nvPr/>
          </p:nvSpPr>
          <p:spPr bwMode="auto">
            <a:xfrm>
              <a:off x="1632" y="3504"/>
              <a:ext cx="0" cy="9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sp>
        <p:nvSpPr>
          <p:cNvPr id="11276" name="Text Box 2072"/>
          <p:cNvSpPr txBox="1">
            <a:spLocks noChangeArrowheads="1"/>
          </p:cNvSpPr>
          <p:nvPr/>
        </p:nvSpPr>
        <p:spPr bwMode="auto">
          <a:xfrm>
            <a:off x="1247775" y="3009583"/>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L-1</a:t>
            </a:r>
          </a:p>
        </p:txBody>
      </p:sp>
      <p:sp>
        <p:nvSpPr>
          <p:cNvPr id="11277" name="Text Box 2073"/>
          <p:cNvSpPr txBox="1">
            <a:spLocks noChangeArrowheads="1"/>
          </p:cNvSpPr>
          <p:nvPr/>
        </p:nvSpPr>
        <p:spPr bwMode="auto">
          <a:xfrm>
            <a:off x="3941762" y="5538470"/>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L-1</a:t>
            </a:r>
          </a:p>
        </p:txBody>
      </p:sp>
      <p:sp>
        <p:nvSpPr>
          <p:cNvPr id="11278" name="Text Box 2074"/>
          <p:cNvSpPr txBox="1">
            <a:spLocks noChangeArrowheads="1"/>
          </p:cNvSpPr>
          <p:nvPr/>
        </p:nvSpPr>
        <p:spPr bwMode="auto">
          <a:xfrm>
            <a:off x="1476375" y="5462270"/>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0</a:t>
            </a:r>
          </a:p>
        </p:txBody>
      </p:sp>
      <p:sp>
        <p:nvSpPr>
          <p:cNvPr id="11279" name="Text Box 2075"/>
          <p:cNvSpPr txBox="1">
            <a:spLocks noChangeArrowheads="1"/>
          </p:cNvSpPr>
          <p:nvPr/>
        </p:nvSpPr>
        <p:spPr bwMode="auto">
          <a:xfrm>
            <a:off x="3076575" y="3709670"/>
            <a:ext cx="574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T(r)</a:t>
            </a:r>
          </a:p>
        </p:txBody>
      </p:sp>
      <p:sp>
        <p:nvSpPr>
          <p:cNvPr id="11280" name="Line 2076"/>
          <p:cNvSpPr>
            <a:spLocks noChangeShapeType="1"/>
          </p:cNvSpPr>
          <p:nvPr/>
        </p:nvSpPr>
        <p:spPr bwMode="auto">
          <a:xfrm flipH="1">
            <a:off x="2820987" y="4076382"/>
            <a:ext cx="457200" cy="152400"/>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aphicFrame>
        <p:nvGraphicFramePr>
          <p:cNvPr id="11281" name="Object 2077"/>
          <p:cNvGraphicFramePr>
            <a:graphicFrameLocks noChangeAspect="1"/>
          </p:cNvGraphicFramePr>
          <p:nvPr>
            <p:extLst>
              <p:ext uri="{D42A27DB-BD31-4B8C-83A1-F6EECF244321}">
                <p14:modId xmlns:p14="http://schemas.microsoft.com/office/powerpoint/2010/main" val="2288352705"/>
              </p:ext>
            </p:extLst>
          </p:nvPr>
        </p:nvGraphicFramePr>
        <p:xfrm>
          <a:off x="1334293" y="6109969"/>
          <a:ext cx="3430587" cy="571500"/>
        </p:xfrm>
        <a:graphic>
          <a:graphicData uri="http://schemas.openxmlformats.org/presentationml/2006/ole">
            <mc:AlternateContent xmlns:mc="http://schemas.openxmlformats.org/markup-compatibility/2006">
              <mc:Choice xmlns:v="urn:schemas-microsoft-com:vml" Requires="v">
                <p:oleObj name="Equation" r:id="rId3" imgW="1301705" imgH="190500" progId="Equation.3">
                  <p:embed/>
                </p:oleObj>
              </mc:Choice>
              <mc:Fallback>
                <p:oleObj name="Equation" r:id="rId3" imgW="1301705" imgH="190500" progId="Equation.3">
                  <p:embed/>
                  <p:pic>
                    <p:nvPicPr>
                      <p:cNvPr id="11281" name="Object 20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293" y="6109969"/>
                        <a:ext cx="3430587" cy="571500"/>
                      </a:xfrm>
                      <a:prstGeom prst="rect">
                        <a:avLst/>
                      </a:prstGeom>
                      <a:noFill/>
                      <a:ln>
                        <a:noFill/>
                      </a:ln>
                      <a:effectLst/>
                    </p:spPr>
                  </p:pic>
                </p:oleObj>
              </mc:Fallback>
            </mc:AlternateContent>
          </a:graphicData>
        </a:graphic>
      </p:graphicFrame>
      <p:sp>
        <p:nvSpPr>
          <p:cNvPr id="11282" name="Text Box 2078"/>
          <p:cNvSpPr txBox="1">
            <a:spLocks noChangeArrowheads="1"/>
          </p:cNvSpPr>
          <p:nvPr/>
        </p:nvSpPr>
        <p:spPr bwMode="auto">
          <a:xfrm>
            <a:off x="1316037" y="4000183"/>
            <a:ext cx="2744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s</a:t>
            </a:r>
          </a:p>
        </p:txBody>
      </p:sp>
      <p:sp>
        <p:nvSpPr>
          <p:cNvPr id="11283" name="Text Box 2079"/>
          <p:cNvSpPr txBox="1">
            <a:spLocks noChangeArrowheads="1"/>
          </p:cNvSpPr>
          <p:nvPr/>
        </p:nvSpPr>
        <p:spPr bwMode="auto">
          <a:xfrm>
            <a:off x="2744787" y="5524183"/>
            <a:ext cx="266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1800">
                <a:latin typeface="Times New Roman" panose="02020603050405020304" pitchFamily="18" charset="0"/>
                <a:cs typeface="Times New Roman" panose="02020603050405020304" pitchFamily="18" charset="0"/>
              </a:rPr>
              <a:t>r</a:t>
            </a:r>
          </a:p>
        </p:txBody>
      </p:sp>
      <p:sp>
        <p:nvSpPr>
          <p:cNvPr id="11284" name="Text Box 2080"/>
          <p:cNvSpPr txBox="1">
            <a:spLocks noChangeArrowheads="1"/>
          </p:cNvSpPr>
          <p:nvPr/>
        </p:nvSpPr>
        <p:spPr bwMode="auto">
          <a:xfrm>
            <a:off x="1360488" y="1814195"/>
            <a:ext cx="3957637" cy="113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50000"/>
              </a:lnSpc>
              <a:spcBef>
                <a:spcPct val="0"/>
              </a:spcBef>
              <a:buClrTx/>
              <a:buSzTx/>
              <a:buFontTx/>
              <a:buNone/>
            </a:pPr>
            <a:r>
              <a:rPr lang="en-AU" altLang="zh-CN" sz="2400" b="1" u="sng" dirty="0">
                <a:latin typeface="Times New Roman" panose="02020603050405020304" pitchFamily="18" charset="0"/>
                <a:cs typeface="Times New Roman" panose="02020603050405020304" pitchFamily="18" charset="0"/>
              </a:rPr>
              <a:t>2. Transformations</a:t>
            </a:r>
            <a:endParaRPr lang="en-US" altLang="zh-CN" sz="2400" b="1" u="sng" dirty="0">
              <a:latin typeface="Times New Roman" panose="02020603050405020304" pitchFamily="18" charset="0"/>
              <a:cs typeface="Times New Roman" panose="02020603050405020304" pitchFamily="18" charset="0"/>
            </a:endParaRPr>
          </a:p>
          <a:p>
            <a:pPr eaLnBrk="1" hangingPunct="1">
              <a:lnSpc>
                <a:spcPct val="150000"/>
              </a:lnSpc>
              <a:spcBef>
                <a:spcPct val="0"/>
              </a:spcBef>
              <a:buClrTx/>
              <a:buSzTx/>
              <a:buFontTx/>
              <a:buNone/>
            </a:pPr>
            <a:r>
              <a:rPr lang="en-US" altLang="zh-CN" sz="2400" dirty="0">
                <a:latin typeface="Times New Roman" panose="02020603050405020304" pitchFamily="18" charset="0"/>
                <a:cs typeface="Times New Roman" panose="02020603050405020304" pitchFamily="18" charset="0"/>
              </a:rPr>
              <a:t>2.1. Image negatives</a:t>
            </a:r>
            <a:r>
              <a:rPr lang="en-US" altLang="zh-CN" sz="2000" dirty="0">
                <a:latin typeface="Times New Roman" panose="02020603050405020304" pitchFamily="18" charset="0"/>
                <a:cs typeface="Times New Roman" panose="02020603050405020304" pitchFamily="18" charset="0"/>
              </a:rPr>
              <a:t> </a:t>
            </a:r>
          </a:p>
        </p:txBody>
      </p:sp>
      <p:pic>
        <p:nvPicPr>
          <p:cNvPr id="2" name="Picture 20">
            <a:extLst>
              <a:ext uri="{FF2B5EF4-FFF2-40B4-BE49-F238E27FC236}">
                <a16:creationId xmlns:a16="http://schemas.microsoft.com/office/drawing/2014/main" id="{D8E13F00-39B4-63C2-D568-0CAF6F8D1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125" y="2827790"/>
            <a:ext cx="6118511" cy="29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085">
            <a:extLst>
              <a:ext uri="{FF2B5EF4-FFF2-40B4-BE49-F238E27FC236}">
                <a16:creationId xmlns:a16="http://schemas.microsoft.com/office/drawing/2014/main" id="{9FCB93CD-6A8C-B647-14C6-2EB782CA830F}"/>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a:solidFill>
                  <a:schemeClr val="tx1"/>
                </a:solidFill>
                <a:latin typeface="Times New Roman" panose="02020603050405020304" pitchFamily="18" charset="0"/>
                <a:cs typeface="Times New Roman" panose="02020603050405020304" pitchFamily="18" charset="0"/>
              </a:rPr>
              <a:t>Image Enhancement</a:t>
            </a:r>
            <a:endParaRPr lang="en-US" altLang="zh-C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32"/>
          <p:cNvSpPr txBox="1">
            <a:spLocks noChangeArrowheads="1"/>
          </p:cNvSpPr>
          <p:nvPr/>
        </p:nvSpPr>
        <p:spPr bwMode="auto">
          <a:xfrm>
            <a:off x="411387" y="1942246"/>
            <a:ext cx="112472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a:latin typeface="Times New Roman" panose="02020603050405020304" pitchFamily="18" charset="0"/>
                <a:cs typeface="Times New Roman" panose="02020603050405020304" pitchFamily="18" charset="0"/>
              </a:rPr>
              <a:t>2.2. Contrast stretching    </a:t>
            </a:r>
          </a:p>
          <a:p>
            <a:pPr eaLnBrk="1" hangingPunct="1">
              <a:spcBef>
                <a:spcPct val="0"/>
              </a:spcBef>
              <a:buClrTx/>
              <a:buSzTx/>
              <a:buFont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For a low-contrast image, we feel it uncomfortable and sometimes can not see details clearly. </a:t>
            </a:r>
          </a:p>
          <a:p>
            <a:pP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 </a:t>
            </a:r>
          </a:p>
          <a:p>
            <a:pP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                                       </a:t>
            </a:r>
          </a:p>
        </p:txBody>
      </p:sp>
      <p:pic>
        <p:nvPicPr>
          <p:cNvPr id="13317" name="Picture 33"/>
          <p:cNvPicPr>
            <a:picLocks noChangeAspect="1" noChangeArrowheads="1"/>
          </p:cNvPicPr>
          <p:nvPr/>
        </p:nvPicPr>
        <p:blipFill rotWithShape="1">
          <a:blip r:embed="rId3">
            <a:lum bright="-6000" contrast="24000"/>
            <a:extLst>
              <a:ext uri="{28A0092B-C50C-407E-A947-70E740481C1C}">
                <a14:useLocalDpi xmlns:a14="http://schemas.microsoft.com/office/drawing/2010/main" val="0"/>
              </a:ext>
            </a:extLst>
          </a:blip>
          <a:srcRect r="59109" b="50627"/>
          <a:stretch/>
        </p:blipFill>
        <p:spPr bwMode="auto">
          <a:xfrm>
            <a:off x="710633" y="3678953"/>
            <a:ext cx="2679699" cy="230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085">
            <a:extLst>
              <a:ext uri="{FF2B5EF4-FFF2-40B4-BE49-F238E27FC236}">
                <a16:creationId xmlns:a16="http://schemas.microsoft.com/office/drawing/2014/main" id="{4254549E-9FB1-34B6-DBBA-CBA2A14055E7}"/>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a:solidFill>
                  <a:schemeClr val="tx1"/>
                </a:solidFill>
                <a:latin typeface="Times New Roman" panose="02020603050405020304" pitchFamily="18" charset="0"/>
                <a:cs typeface="Times New Roman" panose="02020603050405020304" pitchFamily="18" charset="0"/>
              </a:rPr>
              <a:t>Image Enhancement</a:t>
            </a: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3" name="Picture 33">
            <a:extLst>
              <a:ext uri="{FF2B5EF4-FFF2-40B4-BE49-F238E27FC236}">
                <a16:creationId xmlns:a16="http://schemas.microsoft.com/office/drawing/2014/main" id="{CC1CC11A-EDD3-653F-CB89-23D93A02A8D4}"/>
              </a:ext>
            </a:extLst>
          </p:cNvPr>
          <p:cNvPicPr>
            <a:picLocks noChangeAspect="1" noChangeArrowheads="1"/>
          </p:cNvPicPr>
          <p:nvPr/>
        </p:nvPicPr>
        <p:blipFill rotWithShape="1">
          <a:blip r:embed="rId3">
            <a:lum bright="-6000" contrast="24000"/>
            <a:extLst>
              <a:ext uri="{28A0092B-C50C-407E-A947-70E740481C1C}">
                <a14:useLocalDpi xmlns:a14="http://schemas.microsoft.com/office/drawing/2010/main" val="0"/>
              </a:ext>
            </a:extLst>
          </a:blip>
          <a:srcRect l="40535" r="18573" b="50627"/>
          <a:stretch/>
        </p:blipFill>
        <p:spPr bwMode="auto">
          <a:xfrm>
            <a:off x="4117293" y="3678953"/>
            <a:ext cx="2679699" cy="230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3">
            <a:extLst>
              <a:ext uri="{FF2B5EF4-FFF2-40B4-BE49-F238E27FC236}">
                <a16:creationId xmlns:a16="http://schemas.microsoft.com/office/drawing/2014/main" id="{06C2D0E3-B735-55CA-64F0-FD4CB8042E19}"/>
              </a:ext>
            </a:extLst>
          </p:cNvPr>
          <p:cNvPicPr>
            <a:picLocks noChangeAspect="1" noChangeArrowheads="1"/>
          </p:cNvPicPr>
          <p:nvPr/>
        </p:nvPicPr>
        <p:blipFill rotWithShape="1">
          <a:blip r:embed="rId3">
            <a:lum bright="-6000" contrast="24000"/>
            <a:extLst>
              <a:ext uri="{28A0092B-C50C-407E-A947-70E740481C1C}">
                <a14:useLocalDpi xmlns:a14="http://schemas.microsoft.com/office/drawing/2010/main" val="0"/>
              </a:ext>
            </a:extLst>
          </a:blip>
          <a:srcRect t="50627" r="59108"/>
          <a:stretch/>
        </p:blipFill>
        <p:spPr bwMode="auto">
          <a:xfrm>
            <a:off x="7461820" y="3678953"/>
            <a:ext cx="2679699" cy="230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18"/>
          <p:cNvSpPr txBox="1">
            <a:spLocks noChangeArrowheads="1"/>
          </p:cNvSpPr>
          <p:nvPr/>
        </p:nvSpPr>
        <p:spPr bwMode="auto">
          <a:xfrm>
            <a:off x="4454525" y="20018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anose="02020603050405020304" pitchFamily="18" charset="0"/>
              <a:cs typeface="Times New Roman" panose="02020603050405020304" pitchFamily="18" charset="0"/>
            </a:endParaRPr>
          </a:p>
        </p:txBody>
      </p:sp>
      <p:sp>
        <p:nvSpPr>
          <p:cNvPr id="14341" name="Text Box 19"/>
          <p:cNvSpPr txBox="1">
            <a:spLocks noChangeArrowheads="1"/>
          </p:cNvSpPr>
          <p:nvPr/>
        </p:nvSpPr>
        <p:spPr bwMode="auto">
          <a:xfrm>
            <a:off x="4470400" y="2133601"/>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Mathematically, We have following transform for stretching contrast.</a:t>
            </a:r>
          </a:p>
        </p:txBody>
      </p:sp>
      <p:graphicFrame>
        <p:nvGraphicFramePr>
          <p:cNvPr id="14342" name="Object 20"/>
          <p:cNvGraphicFramePr>
            <a:graphicFrameLocks noChangeAspect="1"/>
          </p:cNvGraphicFramePr>
          <p:nvPr>
            <p:extLst>
              <p:ext uri="{D42A27DB-BD31-4B8C-83A1-F6EECF244321}">
                <p14:modId xmlns:p14="http://schemas.microsoft.com/office/powerpoint/2010/main" val="2525427081"/>
              </p:ext>
            </p:extLst>
          </p:nvPr>
        </p:nvGraphicFramePr>
        <p:xfrm>
          <a:off x="6604000" y="2667001"/>
          <a:ext cx="2819400" cy="2405063"/>
        </p:xfrm>
        <a:graphic>
          <a:graphicData uri="http://schemas.openxmlformats.org/presentationml/2006/ole">
            <mc:AlternateContent xmlns:mc="http://schemas.openxmlformats.org/markup-compatibility/2006">
              <mc:Choice xmlns:v="urn:schemas-microsoft-com:vml" Requires="v">
                <p:oleObj name="Equation" r:id="rId3" imgW="1714590" imgH="1454090" progId="Equation.3">
                  <p:embed/>
                </p:oleObj>
              </mc:Choice>
              <mc:Fallback>
                <p:oleObj name="Equation" r:id="rId3" imgW="1714590" imgH="1454090" progId="Equation.3">
                  <p:embed/>
                  <p:pic>
                    <p:nvPicPr>
                      <p:cNvPr id="14342"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0" y="2667001"/>
                        <a:ext cx="2819400" cy="240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21"/>
          <p:cNvGraphicFramePr>
            <a:graphicFrameLocks noChangeAspect="1"/>
          </p:cNvGraphicFramePr>
          <p:nvPr>
            <p:extLst>
              <p:ext uri="{D42A27DB-BD31-4B8C-83A1-F6EECF244321}">
                <p14:modId xmlns:p14="http://schemas.microsoft.com/office/powerpoint/2010/main" val="789937389"/>
              </p:ext>
            </p:extLst>
          </p:nvPr>
        </p:nvGraphicFramePr>
        <p:xfrm>
          <a:off x="4470400" y="3624263"/>
          <a:ext cx="2133600" cy="533400"/>
        </p:xfrm>
        <a:graphic>
          <a:graphicData uri="http://schemas.openxmlformats.org/presentationml/2006/ole">
            <mc:AlternateContent xmlns:mc="http://schemas.openxmlformats.org/markup-compatibility/2006">
              <mc:Choice xmlns:v="urn:schemas-microsoft-com:vml" Requires="v">
                <p:oleObj name="Equation" r:id="rId5" imgW="800190" imgH="190500" progId="Equation.3">
                  <p:embed/>
                </p:oleObj>
              </mc:Choice>
              <mc:Fallback>
                <p:oleObj name="Equation" r:id="rId5" imgW="800190" imgH="190500" progId="Equation.3">
                  <p:embed/>
                  <p:pic>
                    <p:nvPicPr>
                      <p:cNvPr id="1434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0400" y="3624263"/>
                        <a:ext cx="2133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4" name="Object 22"/>
          <p:cNvGraphicFramePr>
            <a:graphicFrameLocks noChangeAspect="1"/>
          </p:cNvGraphicFramePr>
          <p:nvPr>
            <p:extLst>
              <p:ext uri="{D42A27DB-BD31-4B8C-83A1-F6EECF244321}">
                <p14:modId xmlns:p14="http://schemas.microsoft.com/office/powerpoint/2010/main" val="3007364821"/>
              </p:ext>
            </p:extLst>
          </p:nvPr>
        </p:nvGraphicFramePr>
        <p:xfrm>
          <a:off x="9652000" y="3103563"/>
          <a:ext cx="1905000" cy="1663700"/>
        </p:xfrm>
        <a:graphic>
          <a:graphicData uri="http://schemas.openxmlformats.org/presentationml/2006/ole">
            <mc:AlternateContent xmlns:mc="http://schemas.openxmlformats.org/markup-compatibility/2006">
              <mc:Choice xmlns:v="urn:schemas-microsoft-com:vml" Requires="v">
                <p:oleObj name="Equation" r:id="rId7" imgW="990600" imgH="863540" progId="Equation.3">
                  <p:embed/>
                </p:oleObj>
              </mc:Choice>
              <mc:Fallback>
                <p:oleObj name="Equation" r:id="rId7" imgW="990600" imgH="863540" progId="Equation.3">
                  <p:embed/>
                  <p:pic>
                    <p:nvPicPr>
                      <p:cNvPr id="14344"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2000" y="3103563"/>
                        <a:ext cx="1905000" cy="16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2085">
            <a:extLst>
              <a:ext uri="{FF2B5EF4-FFF2-40B4-BE49-F238E27FC236}">
                <a16:creationId xmlns:a16="http://schemas.microsoft.com/office/drawing/2014/main" id="{FEF3F1B0-430C-1CCC-9B2C-542B9AD03FAA}"/>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a:solidFill>
                  <a:schemeClr val="tx1"/>
                </a:solidFill>
                <a:latin typeface="Times New Roman" panose="02020603050405020304" pitchFamily="18" charset="0"/>
                <a:cs typeface="Times New Roman" panose="02020603050405020304" pitchFamily="18" charset="0"/>
              </a:rPr>
              <a:t>Image Enhancement</a:t>
            </a: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3" name="Picture 33">
            <a:extLst>
              <a:ext uri="{FF2B5EF4-FFF2-40B4-BE49-F238E27FC236}">
                <a16:creationId xmlns:a16="http://schemas.microsoft.com/office/drawing/2014/main" id="{2DA3D1BA-D5B1-38B1-334D-1343D96F26E0}"/>
              </a:ext>
            </a:extLst>
          </p:cNvPr>
          <p:cNvPicPr>
            <a:picLocks noChangeAspect="1" noChangeArrowheads="1"/>
          </p:cNvPicPr>
          <p:nvPr/>
        </p:nvPicPr>
        <p:blipFill rotWithShape="1">
          <a:blip r:embed="rId9">
            <a:lum bright="-6000" contrast="24000"/>
            <a:extLst>
              <a:ext uri="{28A0092B-C50C-407E-A947-70E740481C1C}">
                <a14:useLocalDpi xmlns:a14="http://schemas.microsoft.com/office/drawing/2010/main" val="0"/>
              </a:ext>
            </a:extLst>
          </a:blip>
          <a:srcRect r="59302" b="50489"/>
          <a:stretch/>
        </p:blipFill>
        <p:spPr bwMode="auto">
          <a:xfrm>
            <a:off x="330200" y="2001838"/>
            <a:ext cx="3947304" cy="3416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ext Box 3"/>
          <p:cNvSpPr txBox="1">
            <a:spLocks noChangeArrowheads="1"/>
          </p:cNvSpPr>
          <p:nvPr/>
        </p:nvSpPr>
        <p:spPr bwMode="auto">
          <a:xfrm>
            <a:off x="1155700" y="1782764"/>
            <a:ext cx="10591800" cy="330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AU" altLang="zh-CN" sz="2400" b="1" u="sng" dirty="0">
                <a:latin typeface="Times New Roman" panose="02020603050405020304" pitchFamily="18" charset="0"/>
                <a:cs typeface="Times New Roman" panose="02020603050405020304" pitchFamily="18" charset="0"/>
              </a:rPr>
              <a:t>3. Filtering</a:t>
            </a:r>
            <a:endParaRPr lang="en-US" altLang="zh-CN" sz="2400" b="1" u="sng" dirty="0">
              <a:latin typeface="Times New Roman" panose="02020603050405020304" pitchFamily="18" charset="0"/>
              <a:cs typeface="Times New Roman" panose="02020603050405020304" pitchFamily="18" charset="0"/>
            </a:endParaRPr>
          </a:p>
          <a:p>
            <a:pPr eaLnBrk="1" hangingPunct="1">
              <a:lnSpc>
                <a:spcPct val="120000"/>
              </a:lnSpc>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lnSpc>
                <a:spcPct val="120000"/>
              </a:lnSpc>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Removing or intensifying some components in an image by using</a:t>
            </a:r>
          </a:p>
          <a:p>
            <a:pPr eaLnBrk="1" hangingPunct="1">
              <a:lnSpc>
                <a:spcPct val="120000"/>
              </a:lnSpc>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enhancement processing is called filtering.</a:t>
            </a:r>
          </a:p>
          <a:p>
            <a:pPr eaLnBrk="1" hangingPunct="1">
              <a:lnSpc>
                <a:spcPct val="120000"/>
              </a:lnSpc>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lnSpc>
                <a:spcPct val="120000"/>
              </a:lnSpc>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Using spatial masks to process an image is called spatial filtering</a:t>
            </a:r>
          </a:p>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Using the Fourier transform to process an image is called Frequency domain filtering.</a:t>
            </a: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aphicFrame>
        <p:nvGraphicFramePr>
          <p:cNvPr id="50181" name="Object 4"/>
          <p:cNvGraphicFramePr>
            <a:graphicFrameLocks noChangeAspect="1"/>
          </p:cNvGraphicFramePr>
          <p:nvPr>
            <p:extLst>
              <p:ext uri="{D42A27DB-BD31-4B8C-83A1-F6EECF244321}">
                <p14:modId xmlns:p14="http://schemas.microsoft.com/office/powerpoint/2010/main" val="904860745"/>
              </p:ext>
            </p:extLst>
          </p:nvPr>
        </p:nvGraphicFramePr>
        <p:xfrm>
          <a:off x="6032500" y="3302000"/>
          <a:ext cx="127000" cy="25400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01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0" y="3302000"/>
                        <a:ext cx="1270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2085">
            <a:extLst>
              <a:ext uri="{FF2B5EF4-FFF2-40B4-BE49-F238E27FC236}">
                <a16:creationId xmlns:a16="http://schemas.microsoft.com/office/drawing/2014/main" id="{87086A7B-FF48-91B6-4F25-73C5B3BACE93}"/>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a:solidFill>
                  <a:schemeClr val="tx1"/>
                </a:solidFill>
                <a:latin typeface="Times New Roman" panose="02020603050405020304" pitchFamily="18" charset="0"/>
                <a:cs typeface="Times New Roman" panose="02020603050405020304" pitchFamily="18" charset="0"/>
              </a:rPr>
              <a:t>Image Enhancement</a:t>
            </a:r>
            <a:endParaRPr lang="en-US" altLang="zh-C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3"/>
          <p:cNvSpPr txBox="1">
            <a:spLocks noChangeArrowheads="1"/>
          </p:cNvSpPr>
          <p:nvPr/>
        </p:nvSpPr>
        <p:spPr bwMode="auto">
          <a:xfrm>
            <a:off x="2454275" y="1797051"/>
            <a:ext cx="79248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3.1. Mask</a:t>
            </a: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Applying a mask to an image is a basic concept in image processing – convolution.</a:t>
            </a:r>
          </a:p>
          <a:p>
            <a:pPr eaLnBrk="1" hangingPunct="1">
              <a:spcBef>
                <a:spcPct val="0"/>
              </a:spcBef>
              <a:buClrTx/>
              <a:buSzTx/>
              <a:buFontTx/>
              <a:buNone/>
            </a:pPr>
            <a:endParaRPr lang="en-AU"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AU" altLang="zh-CN" sz="2000" dirty="0">
                <a:solidFill>
                  <a:schemeClr val="tx2"/>
                </a:solidFill>
                <a:latin typeface="Times New Roman" panose="02020603050405020304" pitchFamily="18" charset="0"/>
                <a:cs typeface="Times New Roman" panose="02020603050405020304" pitchFamily="18" charset="0"/>
              </a:rPr>
              <a:t>(1) What is a mask: A mask is a set of pixel positions with values called weights</a:t>
            </a:r>
            <a:r>
              <a:rPr lang="en-US" altLang="zh-CN" sz="2000" dirty="0">
                <a:solidFill>
                  <a:schemeClr val="tx2"/>
                </a:solidFill>
                <a:latin typeface="Times New Roman" panose="02020603050405020304" pitchFamily="18" charset="0"/>
                <a:cs typeface="Times New Roman" panose="02020603050405020304" pitchFamily="18" charset="0"/>
              </a:rPr>
              <a:t>. A 3x3 mask is as follows.                </a:t>
            </a: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53253" name="Group 25"/>
          <p:cNvGrpSpPr>
            <a:grpSpLocks/>
          </p:cNvGrpSpPr>
          <p:nvPr/>
        </p:nvGrpSpPr>
        <p:grpSpPr bwMode="auto">
          <a:xfrm>
            <a:off x="2606675" y="4311650"/>
            <a:ext cx="2286000" cy="1752600"/>
            <a:chOff x="2256" y="2016"/>
            <a:chExt cx="1248" cy="1008"/>
          </a:xfrm>
        </p:grpSpPr>
        <p:grpSp>
          <p:nvGrpSpPr>
            <p:cNvPr id="53309" name="Group 10"/>
            <p:cNvGrpSpPr>
              <a:grpSpLocks/>
            </p:cNvGrpSpPr>
            <p:nvPr/>
          </p:nvGrpSpPr>
          <p:grpSpPr bwMode="auto">
            <a:xfrm>
              <a:off x="2256" y="2016"/>
              <a:ext cx="1248" cy="1008"/>
              <a:chOff x="1584" y="2016"/>
              <a:chExt cx="1248" cy="1008"/>
            </a:xfrm>
          </p:grpSpPr>
          <p:sp>
            <p:nvSpPr>
              <p:cNvPr id="53320" name="Rectangle 5"/>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321" name="Line 6"/>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22" name="Line 7"/>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23" name="Line 8"/>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24" name="Line 9"/>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3310" name="Object 4"/>
            <p:cNvGraphicFramePr>
              <a:graphicFrameLocks noChangeAspect="1"/>
            </p:cNvGraphicFramePr>
            <p:nvPr/>
          </p:nvGraphicFramePr>
          <p:xfrm>
            <a:off x="2840" y="2080"/>
            <a:ext cx="80" cy="16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33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2080"/>
                          <a:ext cx="8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1" name="Object 11"/>
            <p:cNvGraphicFramePr>
              <a:graphicFrameLocks noChangeAspect="1"/>
            </p:cNvGraphicFramePr>
            <p:nvPr/>
          </p:nvGraphicFramePr>
          <p:xfrm>
            <a:off x="2352" y="2064"/>
            <a:ext cx="208" cy="220"/>
          </p:xfrm>
          <a:graphic>
            <a:graphicData uri="http://schemas.openxmlformats.org/presentationml/2006/ole">
              <mc:AlternateContent xmlns:mc="http://schemas.openxmlformats.org/markup-compatibility/2006">
                <mc:Choice xmlns:v="urn:schemas-microsoft-com:vml" Requires="v">
                  <p:oleObj name="Equation" r:id="rId5" imgW="215990" imgH="228600" progId="Equation.3">
                    <p:embed/>
                  </p:oleObj>
                </mc:Choice>
                <mc:Fallback>
                  <p:oleObj name="Equation" r:id="rId5" imgW="215990" imgH="228600" progId="Equation.3">
                    <p:embed/>
                    <p:pic>
                      <p:nvPicPr>
                        <p:cNvPr id="533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064"/>
                          <a:ext cx="20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2" name="Object 13"/>
            <p:cNvGraphicFramePr>
              <a:graphicFrameLocks noChangeAspect="1"/>
            </p:cNvGraphicFramePr>
            <p:nvPr/>
          </p:nvGraphicFramePr>
          <p:xfrm>
            <a:off x="2763" y="2064"/>
            <a:ext cx="219" cy="220"/>
          </p:xfrm>
          <a:graphic>
            <a:graphicData uri="http://schemas.openxmlformats.org/presentationml/2006/ole">
              <mc:AlternateContent xmlns:mc="http://schemas.openxmlformats.org/markup-compatibility/2006">
                <mc:Choice xmlns:v="urn:schemas-microsoft-com:vml" Requires="v">
                  <p:oleObj name="Equation" r:id="rId7" imgW="228600" imgH="228600" progId="Equation.3">
                    <p:embed/>
                  </p:oleObj>
                </mc:Choice>
                <mc:Fallback>
                  <p:oleObj name="Equation" r:id="rId7" imgW="228600" imgH="228600" progId="Equation.3">
                    <p:embed/>
                    <p:pic>
                      <p:nvPicPr>
                        <p:cNvPr id="5331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3"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3" name="Object 14"/>
            <p:cNvGraphicFramePr>
              <a:graphicFrameLocks noChangeAspect="1"/>
            </p:cNvGraphicFramePr>
            <p:nvPr/>
          </p:nvGraphicFramePr>
          <p:xfrm>
            <a:off x="3195" y="2064"/>
            <a:ext cx="219" cy="220"/>
          </p:xfrm>
          <a:graphic>
            <a:graphicData uri="http://schemas.openxmlformats.org/presentationml/2006/ole">
              <mc:AlternateContent xmlns:mc="http://schemas.openxmlformats.org/markup-compatibility/2006">
                <mc:Choice xmlns:v="urn:schemas-microsoft-com:vml" Requires="v">
                  <p:oleObj name="Equation" r:id="rId9" imgW="228600" imgH="228600" progId="Equation.3">
                    <p:embed/>
                  </p:oleObj>
                </mc:Choice>
                <mc:Fallback>
                  <p:oleObj name="Equation" r:id="rId9" imgW="228600" imgH="228600" progId="Equation.3">
                    <p:embed/>
                    <p:pic>
                      <p:nvPicPr>
                        <p:cNvPr id="53313"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5"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4" name="Object 15"/>
            <p:cNvGraphicFramePr>
              <a:graphicFrameLocks noChangeAspect="1"/>
            </p:cNvGraphicFramePr>
            <p:nvPr/>
          </p:nvGraphicFramePr>
          <p:xfrm>
            <a:off x="2347" y="2372"/>
            <a:ext cx="219" cy="220"/>
          </p:xfrm>
          <a:graphic>
            <a:graphicData uri="http://schemas.openxmlformats.org/presentationml/2006/ole">
              <mc:AlternateContent xmlns:mc="http://schemas.openxmlformats.org/markup-compatibility/2006">
                <mc:Choice xmlns:v="urn:schemas-microsoft-com:vml" Requires="v">
                  <p:oleObj name="Equation" r:id="rId11" imgW="228600" imgH="228600" progId="Equation.3">
                    <p:embed/>
                  </p:oleObj>
                </mc:Choice>
                <mc:Fallback>
                  <p:oleObj name="Equation" r:id="rId11" imgW="228600" imgH="228600" progId="Equation.3">
                    <p:embed/>
                    <p:pic>
                      <p:nvPicPr>
                        <p:cNvPr id="53314"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7"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5" name="Object 16"/>
            <p:cNvGraphicFramePr>
              <a:graphicFrameLocks noChangeAspect="1"/>
            </p:cNvGraphicFramePr>
            <p:nvPr/>
          </p:nvGraphicFramePr>
          <p:xfrm>
            <a:off x="2763" y="2372"/>
            <a:ext cx="219" cy="220"/>
          </p:xfrm>
          <a:graphic>
            <a:graphicData uri="http://schemas.openxmlformats.org/presentationml/2006/ole">
              <mc:AlternateContent xmlns:mc="http://schemas.openxmlformats.org/markup-compatibility/2006">
                <mc:Choice xmlns:v="urn:schemas-microsoft-com:vml" Requires="v">
                  <p:oleObj name="Equation" r:id="rId13" imgW="228600" imgH="228600" progId="Equation.3">
                    <p:embed/>
                  </p:oleObj>
                </mc:Choice>
                <mc:Fallback>
                  <p:oleObj name="Equation" r:id="rId13" imgW="228600" imgH="228600" progId="Equation.3">
                    <p:embed/>
                    <p:pic>
                      <p:nvPicPr>
                        <p:cNvPr id="53315"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3"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6" name="Object 17"/>
            <p:cNvGraphicFramePr>
              <a:graphicFrameLocks noChangeAspect="1"/>
            </p:cNvGraphicFramePr>
            <p:nvPr/>
          </p:nvGraphicFramePr>
          <p:xfrm>
            <a:off x="3195" y="2372"/>
            <a:ext cx="219" cy="220"/>
          </p:xfrm>
          <a:graphic>
            <a:graphicData uri="http://schemas.openxmlformats.org/presentationml/2006/ole">
              <mc:AlternateContent xmlns:mc="http://schemas.openxmlformats.org/markup-compatibility/2006">
                <mc:Choice xmlns:v="urn:schemas-microsoft-com:vml" Requires="v">
                  <p:oleObj name="Equation" r:id="rId15" imgW="228600" imgH="228600" progId="Equation.3">
                    <p:embed/>
                  </p:oleObj>
                </mc:Choice>
                <mc:Fallback>
                  <p:oleObj name="Equation" r:id="rId15" imgW="228600" imgH="228600" progId="Equation.3">
                    <p:embed/>
                    <p:pic>
                      <p:nvPicPr>
                        <p:cNvPr id="53316"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7" name="Object 21"/>
            <p:cNvGraphicFramePr>
              <a:graphicFrameLocks noChangeAspect="1"/>
            </p:cNvGraphicFramePr>
            <p:nvPr/>
          </p:nvGraphicFramePr>
          <p:xfrm>
            <a:off x="2347" y="2708"/>
            <a:ext cx="219" cy="220"/>
          </p:xfrm>
          <a:graphic>
            <a:graphicData uri="http://schemas.openxmlformats.org/presentationml/2006/ole">
              <mc:AlternateContent xmlns:mc="http://schemas.openxmlformats.org/markup-compatibility/2006">
                <mc:Choice xmlns:v="urn:schemas-microsoft-com:vml" Requires="v">
                  <p:oleObj name="Equation" r:id="rId17" imgW="228600" imgH="228600" progId="Equation.3">
                    <p:embed/>
                  </p:oleObj>
                </mc:Choice>
                <mc:Fallback>
                  <p:oleObj name="Equation" r:id="rId17" imgW="228600" imgH="228600" progId="Equation.3">
                    <p:embed/>
                    <p:pic>
                      <p:nvPicPr>
                        <p:cNvPr id="53317"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47"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8" name="Object 22"/>
            <p:cNvGraphicFramePr>
              <a:graphicFrameLocks noChangeAspect="1"/>
            </p:cNvGraphicFramePr>
            <p:nvPr/>
          </p:nvGraphicFramePr>
          <p:xfrm>
            <a:off x="2763" y="2708"/>
            <a:ext cx="219" cy="220"/>
          </p:xfrm>
          <a:graphic>
            <a:graphicData uri="http://schemas.openxmlformats.org/presentationml/2006/ole">
              <mc:AlternateContent xmlns:mc="http://schemas.openxmlformats.org/markup-compatibility/2006">
                <mc:Choice xmlns:v="urn:schemas-microsoft-com:vml" Requires="v">
                  <p:oleObj name="Equation" r:id="rId19" imgW="228600" imgH="228600" progId="Equation.3">
                    <p:embed/>
                  </p:oleObj>
                </mc:Choice>
                <mc:Fallback>
                  <p:oleObj name="Equation" r:id="rId19" imgW="228600" imgH="228600" progId="Equation.3">
                    <p:embed/>
                    <p:pic>
                      <p:nvPicPr>
                        <p:cNvPr id="53318"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63"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9" name="Object 23"/>
            <p:cNvGraphicFramePr>
              <a:graphicFrameLocks noChangeAspect="1"/>
            </p:cNvGraphicFramePr>
            <p:nvPr/>
          </p:nvGraphicFramePr>
          <p:xfrm>
            <a:off x="3195" y="2708"/>
            <a:ext cx="219" cy="220"/>
          </p:xfrm>
          <a:graphic>
            <a:graphicData uri="http://schemas.openxmlformats.org/presentationml/2006/ole">
              <mc:AlternateContent xmlns:mc="http://schemas.openxmlformats.org/markup-compatibility/2006">
                <mc:Choice xmlns:v="urn:schemas-microsoft-com:vml" Requires="v">
                  <p:oleObj name="Equation" r:id="rId21" imgW="228600" imgH="228600" progId="Equation.3">
                    <p:embed/>
                  </p:oleObj>
                </mc:Choice>
                <mc:Fallback>
                  <p:oleObj name="Equation" r:id="rId21" imgW="228600" imgH="228600" progId="Equation.3">
                    <p:embed/>
                    <p:pic>
                      <p:nvPicPr>
                        <p:cNvPr id="53319"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5"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255" name="Group 28"/>
          <p:cNvGrpSpPr>
            <a:grpSpLocks/>
          </p:cNvGrpSpPr>
          <p:nvPr/>
        </p:nvGrpSpPr>
        <p:grpSpPr bwMode="auto">
          <a:xfrm>
            <a:off x="5275263" y="4311650"/>
            <a:ext cx="2286000" cy="1752600"/>
            <a:chOff x="2256" y="2016"/>
            <a:chExt cx="1248" cy="1008"/>
          </a:xfrm>
        </p:grpSpPr>
        <p:grpSp>
          <p:nvGrpSpPr>
            <p:cNvPr id="53293" name="Group 29"/>
            <p:cNvGrpSpPr>
              <a:grpSpLocks/>
            </p:cNvGrpSpPr>
            <p:nvPr/>
          </p:nvGrpSpPr>
          <p:grpSpPr bwMode="auto">
            <a:xfrm>
              <a:off x="2256" y="2016"/>
              <a:ext cx="1248" cy="1008"/>
              <a:chOff x="1584" y="2016"/>
              <a:chExt cx="1248" cy="1008"/>
            </a:xfrm>
          </p:grpSpPr>
          <p:sp>
            <p:nvSpPr>
              <p:cNvPr id="53304" name="Rectangle 30"/>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305" name="Line 31"/>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06" name="Line 32"/>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07" name="Line 33"/>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308" name="Line 34"/>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3294" name="Object 35"/>
            <p:cNvGraphicFramePr>
              <a:graphicFrameLocks noChangeAspect="1"/>
            </p:cNvGraphicFramePr>
            <p:nvPr/>
          </p:nvGraphicFramePr>
          <p:xfrm>
            <a:off x="2840" y="2080"/>
            <a:ext cx="80" cy="160"/>
          </p:xfrm>
          <a:graphic>
            <a:graphicData uri="http://schemas.openxmlformats.org/presentationml/2006/ole">
              <mc:AlternateContent xmlns:mc="http://schemas.openxmlformats.org/markup-compatibility/2006">
                <mc:Choice xmlns:v="urn:schemas-microsoft-com:vml" Requires="v">
                  <p:oleObj name="Equation" r:id="rId23" imgW="126835" imgH="253670" progId="Equation.3">
                    <p:embed/>
                  </p:oleObj>
                </mc:Choice>
                <mc:Fallback>
                  <p:oleObj name="Equation" r:id="rId23" imgW="126835" imgH="253670" progId="Equation.3">
                    <p:embed/>
                    <p:pic>
                      <p:nvPicPr>
                        <p:cNvPr id="53294"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2080"/>
                          <a:ext cx="8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5" name="Object 36"/>
            <p:cNvGraphicFramePr>
              <a:graphicFrameLocks noChangeAspect="1"/>
            </p:cNvGraphicFramePr>
            <p:nvPr/>
          </p:nvGraphicFramePr>
          <p:xfrm>
            <a:off x="2352" y="2023"/>
            <a:ext cx="207" cy="303"/>
          </p:xfrm>
          <a:graphic>
            <a:graphicData uri="http://schemas.openxmlformats.org/presentationml/2006/ole">
              <mc:AlternateContent xmlns:mc="http://schemas.openxmlformats.org/markup-compatibility/2006">
                <mc:Choice xmlns:v="urn:schemas-microsoft-com:vml" Requires="v">
                  <p:oleObj name="Equation" r:id="rId24" imgW="215990" imgH="311090" progId="Equation.3">
                    <p:embed/>
                  </p:oleObj>
                </mc:Choice>
                <mc:Fallback>
                  <p:oleObj name="Equation" r:id="rId24" imgW="215990" imgH="311090" progId="Equation.3">
                    <p:embed/>
                    <p:pic>
                      <p:nvPicPr>
                        <p:cNvPr id="53295" name="Object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52" y="2023"/>
                          <a:ext cx="207"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6" name="Object 37"/>
            <p:cNvGraphicFramePr>
              <a:graphicFrameLocks noChangeAspect="1"/>
            </p:cNvGraphicFramePr>
            <p:nvPr/>
          </p:nvGraphicFramePr>
          <p:xfrm>
            <a:off x="2763" y="2064"/>
            <a:ext cx="219" cy="220"/>
          </p:xfrm>
          <a:graphic>
            <a:graphicData uri="http://schemas.openxmlformats.org/presentationml/2006/ole">
              <mc:AlternateContent xmlns:mc="http://schemas.openxmlformats.org/markup-compatibility/2006">
                <mc:Choice xmlns:v="urn:schemas-microsoft-com:vml" Requires="v">
                  <p:oleObj name="Equation" r:id="rId26" imgW="228600" imgH="228600" progId="Equation.3">
                    <p:embed/>
                  </p:oleObj>
                </mc:Choice>
                <mc:Fallback>
                  <p:oleObj name="Equation" r:id="rId26" imgW="228600" imgH="228600" progId="Equation.3">
                    <p:embed/>
                    <p:pic>
                      <p:nvPicPr>
                        <p:cNvPr id="53296"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3"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7" name="Object 38"/>
            <p:cNvGraphicFramePr>
              <a:graphicFrameLocks noChangeAspect="1"/>
            </p:cNvGraphicFramePr>
            <p:nvPr/>
          </p:nvGraphicFramePr>
          <p:xfrm>
            <a:off x="3195" y="2064"/>
            <a:ext cx="219" cy="220"/>
          </p:xfrm>
          <a:graphic>
            <a:graphicData uri="http://schemas.openxmlformats.org/presentationml/2006/ole">
              <mc:AlternateContent xmlns:mc="http://schemas.openxmlformats.org/markup-compatibility/2006">
                <mc:Choice xmlns:v="urn:schemas-microsoft-com:vml" Requires="v">
                  <p:oleObj name="Equation" r:id="rId28" imgW="228600" imgH="228600" progId="Equation.3">
                    <p:embed/>
                  </p:oleObj>
                </mc:Choice>
                <mc:Fallback>
                  <p:oleObj name="Equation" r:id="rId28" imgW="228600" imgH="228600" progId="Equation.3">
                    <p:embed/>
                    <p:pic>
                      <p:nvPicPr>
                        <p:cNvPr id="53297" name="Object 3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95"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8" name="Object 39"/>
            <p:cNvGraphicFramePr>
              <a:graphicFrameLocks noChangeAspect="1"/>
            </p:cNvGraphicFramePr>
            <p:nvPr/>
          </p:nvGraphicFramePr>
          <p:xfrm>
            <a:off x="2347" y="2372"/>
            <a:ext cx="219" cy="220"/>
          </p:xfrm>
          <a:graphic>
            <a:graphicData uri="http://schemas.openxmlformats.org/presentationml/2006/ole">
              <mc:AlternateContent xmlns:mc="http://schemas.openxmlformats.org/markup-compatibility/2006">
                <mc:Choice xmlns:v="urn:schemas-microsoft-com:vml" Requires="v">
                  <p:oleObj name="Equation" r:id="rId30" imgW="228600" imgH="228600" progId="Equation.3">
                    <p:embed/>
                  </p:oleObj>
                </mc:Choice>
                <mc:Fallback>
                  <p:oleObj name="Equation" r:id="rId30" imgW="228600" imgH="228600" progId="Equation.3">
                    <p:embed/>
                    <p:pic>
                      <p:nvPicPr>
                        <p:cNvPr id="53298" name="Object 3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47"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9" name="Object 40"/>
            <p:cNvGraphicFramePr>
              <a:graphicFrameLocks noChangeAspect="1"/>
            </p:cNvGraphicFramePr>
            <p:nvPr/>
          </p:nvGraphicFramePr>
          <p:xfrm>
            <a:off x="2763" y="2372"/>
            <a:ext cx="219" cy="220"/>
          </p:xfrm>
          <a:graphic>
            <a:graphicData uri="http://schemas.openxmlformats.org/presentationml/2006/ole">
              <mc:AlternateContent xmlns:mc="http://schemas.openxmlformats.org/markup-compatibility/2006">
                <mc:Choice xmlns:v="urn:schemas-microsoft-com:vml" Requires="v">
                  <p:oleObj name="Equation" r:id="rId32" imgW="228600" imgH="228600" progId="Equation.3">
                    <p:embed/>
                  </p:oleObj>
                </mc:Choice>
                <mc:Fallback>
                  <p:oleObj name="Equation" r:id="rId32" imgW="228600" imgH="228600" progId="Equation.3">
                    <p:embed/>
                    <p:pic>
                      <p:nvPicPr>
                        <p:cNvPr id="53299" name="Object 4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763"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0" name="Object 41"/>
            <p:cNvGraphicFramePr>
              <a:graphicFrameLocks noChangeAspect="1"/>
            </p:cNvGraphicFramePr>
            <p:nvPr/>
          </p:nvGraphicFramePr>
          <p:xfrm>
            <a:off x="3195" y="2372"/>
            <a:ext cx="219" cy="220"/>
          </p:xfrm>
          <a:graphic>
            <a:graphicData uri="http://schemas.openxmlformats.org/presentationml/2006/ole">
              <mc:AlternateContent xmlns:mc="http://schemas.openxmlformats.org/markup-compatibility/2006">
                <mc:Choice xmlns:v="urn:schemas-microsoft-com:vml" Requires="v">
                  <p:oleObj name="Equation" r:id="rId34" imgW="228600" imgH="228600" progId="Equation.3">
                    <p:embed/>
                  </p:oleObj>
                </mc:Choice>
                <mc:Fallback>
                  <p:oleObj name="Equation" r:id="rId34" imgW="228600" imgH="228600" progId="Equation.3">
                    <p:embed/>
                    <p:pic>
                      <p:nvPicPr>
                        <p:cNvPr id="53300" name="Object 4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95"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1" name="Object 42"/>
            <p:cNvGraphicFramePr>
              <a:graphicFrameLocks noChangeAspect="1"/>
            </p:cNvGraphicFramePr>
            <p:nvPr/>
          </p:nvGraphicFramePr>
          <p:xfrm>
            <a:off x="2347" y="2708"/>
            <a:ext cx="219" cy="220"/>
          </p:xfrm>
          <a:graphic>
            <a:graphicData uri="http://schemas.openxmlformats.org/presentationml/2006/ole">
              <mc:AlternateContent xmlns:mc="http://schemas.openxmlformats.org/markup-compatibility/2006">
                <mc:Choice xmlns:v="urn:schemas-microsoft-com:vml" Requires="v">
                  <p:oleObj name="Equation" r:id="rId36" imgW="228600" imgH="228600" progId="Equation.3">
                    <p:embed/>
                  </p:oleObj>
                </mc:Choice>
                <mc:Fallback>
                  <p:oleObj name="Equation" r:id="rId36" imgW="228600" imgH="228600" progId="Equation.3">
                    <p:embed/>
                    <p:pic>
                      <p:nvPicPr>
                        <p:cNvPr id="53301" name="Object 4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347"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2" name="Object 43"/>
            <p:cNvGraphicFramePr>
              <a:graphicFrameLocks noChangeAspect="1"/>
            </p:cNvGraphicFramePr>
            <p:nvPr/>
          </p:nvGraphicFramePr>
          <p:xfrm>
            <a:off x="2763" y="2708"/>
            <a:ext cx="219" cy="220"/>
          </p:xfrm>
          <a:graphic>
            <a:graphicData uri="http://schemas.openxmlformats.org/presentationml/2006/ole">
              <mc:AlternateContent xmlns:mc="http://schemas.openxmlformats.org/markup-compatibility/2006">
                <mc:Choice xmlns:v="urn:schemas-microsoft-com:vml" Requires="v">
                  <p:oleObj name="Equation" r:id="rId38" imgW="228600" imgH="228600" progId="Equation.3">
                    <p:embed/>
                  </p:oleObj>
                </mc:Choice>
                <mc:Fallback>
                  <p:oleObj name="Equation" r:id="rId38" imgW="228600" imgH="228600" progId="Equation.3">
                    <p:embed/>
                    <p:pic>
                      <p:nvPicPr>
                        <p:cNvPr id="53302" name="Object 4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63"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3" name="Object 44"/>
            <p:cNvGraphicFramePr>
              <a:graphicFrameLocks noChangeAspect="1"/>
            </p:cNvGraphicFramePr>
            <p:nvPr/>
          </p:nvGraphicFramePr>
          <p:xfrm>
            <a:off x="3195" y="2708"/>
            <a:ext cx="219" cy="220"/>
          </p:xfrm>
          <a:graphic>
            <a:graphicData uri="http://schemas.openxmlformats.org/presentationml/2006/ole">
              <mc:AlternateContent xmlns:mc="http://schemas.openxmlformats.org/markup-compatibility/2006">
                <mc:Choice xmlns:v="urn:schemas-microsoft-com:vml" Requires="v">
                  <p:oleObj name="Equation" r:id="rId40" imgW="228600" imgH="228600" progId="Equation.3">
                    <p:embed/>
                  </p:oleObj>
                </mc:Choice>
                <mc:Fallback>
                  <p:oleObj name="Equation" r:id="rId40" imgW="228600" imgH="228600" progId="Equation.3">
                    <p:embed/>
                    <p:pic>
                      <p:nvPicPr>
                        <p:cNvPr id="53303" name="Object 4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95"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6" name="Text Box 45"/>
          <p:cNvSpPr txBox="1">
            <a:spLocks noChangeArrowheads="1"/>
          </p:cNvSpPr>
          <p:nvPr/>
        </p:nvSpPr>
        <p:spPr bwMode="auto">
          <a:xfrm>
            <a:off x="6126163" y="4449764"/>
            <a:ext cx="563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lang="en-AU" altLang="en-US" sz="2000">
              <a:latin typeface="Times New Roman" panose="02020603050405020304" pitchFamily="18" charset="0"/>
              <a:cs typeface="Times New Roman" panose="02020603050405020304" pitchFamily="18" charset="0"/>
            </a:endParaRPr>
          </a:p>
        </p:txBody>
      </p:sp>
      <p:sp>
        <p:nvSpPr>
          <p:cNvPr id="53257" name="Text Box 46"/>
          <p:cNvSpPr txBox="1">
            <a:spLocks noChangeArrowheads="1"/>
          </p:cNvSpPr>
          <p:nvPr/>
        </p:nvSpPr>
        <p:spPr bwMode="auto">
          <a:xfrm>
            <a:off x="6051550" y="4373563"/>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58" name="Text Box 47"/>
          <p:cNvSpPr txBox="1">
            <a:spLocks noChangeArrowheads="1"/>
          </p:cNvSpPr>
          <p:nvPr/>
        </p:nvSpPr>
        <p:spPr bwMode="auto">
          <a:xfrm>
            <a:off x="5292726" y="4360863"/>
            <a:ext cx="63976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59" name="Text Box 48"/>
          <p:cNvSpPr txBox="1">
            <a:spLocks noChangeArrowheads="1"/>
          </p:cNvSpPr>
          <p:nvPr/>
        </p:nvSpPr>
        <p:spPr bwMode="auto">
          <a:xfrm>
            <a:off x="6800850" y="4375150"/>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0" name="Text Box 49"/>
          <p:cNvSpPr txBox="1">
            <a:spLocks noChangeArrowheads="1"/>
          </p:cNvSpPr>
          <p:nvPr/>
        </p:nvSpPr>
        <p:spPr bwMode="auto">
          <a:xfrm>
            <a:off x="6816725" y="4954588"/>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1" name="Text Box 50"/>
          <p:cNvSpPr txBox="1">
            <a:spLocks noChangeArrowheads="1"/>
          </p:cNvSpPr>
          <p:nvPr/>
        </p:nvSpPr>
        <p:spPr bwMode="auto">
          <a:xfrm>
            <a:off x="6056314" y="4957763"/>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2" name="Text Box 51"/>
          <p:cNvSpPr txBox="1">
            <a:spLocks noChangeArrowheads="1"/>
          </p:cNvSpPr>
          <p:nvPr/>
        </p:nvSpPr>
        <p:spPr bwMode="auto">
          <a:xfrm>
            <a:off x="5294314" y="4945063"/>
            <a:ext cx="6699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3" name="Text Box 52"/>
          <p:cNvSpPr txBox="1">
            <a:spLocks noChangeArrowheads="1"/>
          </p:cNvSpPr>
          <p:nvPr/>
        </p:nvSpPr>
        <p:spPr bwMode="auto">
          <a:xfrm>
            <a:off x="5291139" y="5519738"/>
            <a:ext cx="5937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4" name="Text Box 53"/>
          <p:cNvSpPr txBox="1">
            <a:spLocks noChangeArrowheads="1"/>
          </p:cNvSpPr>
          <p:nvPr/>
        </p:nvSpPr>
        <p:spPr bwMode="auto">
          <a:xfrm>
            <a:off x="6040439" y="5553075"/>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65" name="Text Box 54"/>
          <p:cNvSpPr txBox="1">
            <a:spLocks noChangeArrowheads="1"/>
          </p:cNvSpPr>
          <p:nvPr/>
        </p:nvSpPr>
        <p:spPr bwMode="auto">
          <a:xfrm>
            <a:off x="6805614" y="5538788"/>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grpSp>
        <p:nvGrpSpPr>
          <p:cNvPr id="53266" name="Group 55"/>
          <p:cNvGrpSpPr>
            <a:grpSpLocks/>
          </p:cNvGrpSpPr>
          <p:nvPr/>
        </p:nvGrpSpPr>
        <p:grpSpPr bwMode="auto">
          <a:xfrm>
            <a:off x="7839075" y="4284663"/>
            <a:ext cx="2286000" cy="1752600"/>
            <a:chOff x="2256" y="2016"/>
            <a:chExt cx="1248" cy="1008"/>
          </a:xfrm>
        </p:grpSpPr>
        <p:grpSp>
          <p:nvGrpSpPr>
            <p:cNvPr id="53277" name="Group 56"/>
            <p:cNvGrpSpPr>
              <a:grpSpLocks/>
            </p:cNvGrpSpPr>
            <p:nvPr/>
          </p:nvGrpSpPr>
          <p:grpSpPr bwMode="auto">
            <a:xfrm>
              <a:off x="2256" y="2016"/>
              <a:ext cx="1248" cy="1008"/>
              <a:chOff x="1584" y="2016"/>
              <a:chExt cx="1248" cy="1008"/>
            </a:xfrm>
          </p:grpSpPr>
          <p:sp>
            <p:nvSpPr>
              <p:cNvPr id="53288" name="Rectangle 57"/>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89" name="Line 58"/>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290" name="Line 59"/>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291" name="Line 60"/>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3292" name="Line 61"/>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3278" name="Object 62"/>
            <p:cNvGraphicFramePr>
              <a:graphicFrameLocks noChangeAspect="1"/>
            </p:cNvGraphicFramePr>
            <p:nvPr/>
          </p:nvGraphicFramePr>
          <p:xfrm>
            <a:off x="2840" y="2080"/>
            <a:ext cx="80" cy="160"/>
          </p:xfrm>
          <a:graphic>
            <a:graphicData uri="http://schemas.openxmlformats.org/presentationml/2006/ole">
              <mc:AlternateContent xmlns:mc="http://schemas.openxmlformats.org/markup-compatibility/2006">
                <mc:Choice xmlns:v="urn:schemas-microsoft-com:vml" Requires="v">
                  <p:oleObj name="Equation" r:id="rId42" imgW="126835" imgH="253670" progId="Equation.3">
                    <p:embed/>
                  </p:oleObj>
                </mc:Choice>
                <mc:Fallback>
                  <p:oleObj name="Equation" r:id="rId42" imgW="126835" imgH="253670" progId="Equation.3">
                    <p:embed/>
                    <p:pic>
                      <p:nvPicPr>
                        <p:cNvPr id="53278" name="Object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2080"/>
                          <a:ext cx="8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63"/>
            <p:cNvGraphicFramePr>
              <a:graphicFrameLocks noChangeAspect="1"/>
            </p:cNvGraphicFramePr>
            <p:nvPr/>
          </p:nvGraphicFramePr>
          <p:xfrm>
            <a:off x="2352" y="2023"/>
            <a:ext cx="207" cy="303"/>
          </p:xfrm>
          <a:graphic>
            <a:graphicData uri="http://schemas.openxmlformats.org/presentationml/2006/ole">
              <mc:AlternateContent xmlns:mc="http://schemas.openxmlformats.org/markup-compatibility/2006">
                <mc:Choice xmlns:v="urn:schemas-microsoft-com:vml" Requires="v">
                  <p:oleObj name="Equation" r:id="rId43" imgW="215990" imgH="311090" progId="Equation.3">
                    <p:embed/>
                  </p:oleObj>
                </mc:Choice>
                <mc:Fallback>
                  <p:oleObj name="Equation" r:id="rId43" imgW="215990" imgH="311090" progId="Equation.3">
                    <p:embed/>
                    <p:pic>
                      <p:nvPicPr>
                        <p:cNvPr id="53279" name="Object 6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352" y="2023"/>
                          <a:ext cx="207"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64"/>
            <p:cNvGraphicFramePr>
              <a:graphicFrameLocks noChangeAspect="1"/>
            </p:cNvGraphicFramePr>
            <p:nvPr/>
          </p:nvGraphicFramePr>
          <p:xfrm>
            <a:off x="2763" y="2064"/>
            <a:ext cx="219" cy="220"/>
          </p:xfrm>
          <a:graphic>
            <a:graphicData uri="http://schemas.openxmlformats.org/presentationml/2006/ole">
              <mc:AlternateContent xmlns:mc="http://schemas.openxmlformats.org/markup-compatibility/2006">
                <mc:Choice xmlns:v="urn:schemas-microsoft-com:vml" Requires="v">
                  <p:oleObj name="Equation" r:id="rId45" imgW="228600" imgH="228600" progId="Equation.3">
                    <p:embed/>
                  </p:oleObj>
                </mc:Choice>
                <mc:Fallback>
                  <p:oleObj name="Equation" r:id="rId45" imgW="228600" imgH="228600" progId="Equation.3">
                    <p:embed/>
                    <p:pic>
                      <p:nvPicPr>
                        <p:cNvPr id="53280" name="Object 6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63"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65"/>
            <p:cNvGraphicFramePr>
              <a:graphicFrameLocks noChangeAspect="1"/>
            </p:cNvGraphicFramePr>
            <p:nvPr/>
          </p:nvGraphicFramePr>
          <p:xfrm>
            <a:off x="3195" y="2064"/>
            <a:ext cx="219" cy="220"/>
          </p:xfrm>
          <a:graphic>
            <a:graphicData uri="http://schemas.openxmlformats.org/presentationml/2006/ole">
              <mc:AlternateContent xmlns:mc="http://schemas.openxmlformats.org/markup-compatibility/2006">
                <mc:Choice xmlns:v="urn:schemas-microsoft-com:vml" Requires="v">
                  <p:oleObj name="Equation" r:id="rId47" imgW="228600" imgH="228600" progId="Equation.3">
                    <p:embed/>
                  </p:oleObj>
                </mc:Choice>
                <mc:Fallback>
                  <p:oleObj name="Equation" r:id="rId47" imgW="228600" imgH="228600" progId="Equation.3">
                    <p:embed/>
                    <p:pic>
                      <p:nvPicPr>
                        <p:cNvPr id="53281" name="Object 6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95"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66"/>
            <p:cNvGraphicFramePr>
              <a:graphicFrameLocks noChangeAspect="1"/>
            </p:cNvGraphicFramePr>
            <p:nvPr/>
          </p:nvGraphicFramePr>
          <p:xfrm>
            <a:off x="2347" y="2372"/>
            <a:ext cx="219" cy="220"/>
          </p:xfrm>
          <a:graphic>
            <a:graphicData uri="http://schemas.openxmlformats.org/presentationml/2006/ole">
              <mc:AlternateContent xmlns:mc="http://schemas.openxmlformats.org/markup-compatibility/2006">
                <mc:Choice xmlns:v="urn:schemas-microsoft-com:vml" Requires="v">
                  <p:oleObj name="Equation" r:id="rId49" imgW="228600" imgH="228600" progId="Equation.3">
                    <p:embed/>
                  </p:oleObj>
                </mc:Choice>
                <mc:Fallback>
                  <p:oleObj name="Equation" r:id="rId49" imgW="228600" imgH="228600" progId="Equation.3">
                    <p:embed/>
                    <p:pic>
                      <p:nvPicPr>
                        <p:cNvPr id="53282" name="Object 66"/>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347"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67"/>
            <p:cNvGraphicFramePr>
              <a:graphicFrameLocks noChangeAspect="1"/>
            </p:cNvGraphicFramePr>
            <p:nvPr/>
          </p:nvGraphicFramePr>
          <p:xfrm>
            <a:off x="2763" y="2372"/>
            <a:ext cx="219" cy="220"/>
          </p:xfrm>
          <a:graphic>
            <a:graphicData uri="http://schemas.openxmlformats.org/presentationml/2006/ole">
              <mc:AlternateContent xmlns:mc="http://schemas.openxmlformats.org/markup-compatibility/2006">
                <mc:Choice xmlns:v="urn:schemas-microsoft-com:vml" Requires="v">
                  <p:oleObj name="Equation" r:id="rId51" imgW="228600" imgH="228600" progId="Equation.3">
                    <p:embed/>
                  </p:oleObj>
                </mc:Choice>
                <mc:Fallback>
                  <p:oleObj name="Equation" r:id="rId51" imgW="228600" imgH="228600" progId="Equation.3">
                    <p:embed/>
                    <p:pic>
                      <p:nvPicPr>
                        <p:cNvPr id="53283" name="Object 6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763"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4" name="Object 68"/>
            <p:cNvGraphicFramePr>
              <a:graphicFrameLocks noChangeAspect="1"/>
            </p:cNvGraphicFramePr>
            <p:nvPr/>
          </p:nvGraphicFramePr>
          <p:xfrm>
            <a:off x="3195" y="2372"/>
            <a:ext cx="219" cy="220"/>
          </p:xfrm>
          <a:graphic>
            <a:graphicData uri="http://schemas.openxmlformats.org/presentationml/2006/ole">
              <mc:AlternateContent xmlns:mc="http://schemas.openxmlformats.org/markup-compatibility/2006">
                <mc:Choice xmlns:v="urn:schemas-microsoft-com:vml" Requires="v">
                  <p:oleObj name="Equation" r:id="rId53" imgW="228600" imgH="228600" progId="Equation.3">
                    <p:embed/>
                  </p:oleObj>
                </mc:Choice>
                <mc:Fallback>
                  <p:oleObj name="Equation" r:id="rId53" imgW="228600" imgH="228600" progId="Equation.3">
                    <p:embed/>
                    <p:pic>
                      <p:nvPicPr>
                        <p:cNvPr id="53284" name="Object 68"/>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195"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5" name="Object 69"/>
            <p:cNvGraphicFramePr>
              <a:graphicFrameLocks noChangeAspect="1"/>
            </p:cNvGraphicFramePr>
            <p:nvPr/>
          </p:nvGraphicFramePr>
          <p:xfrm>
            <a:off x="2347" y="2708"/>
            <a:ext cx="219" cy="220"/>
          </p:xfrm>
          <a:graphic>
            <a:graphicData uri="http://schemas.openxmlformats.org/presentationml/2006/ole">
              <mc:AlternateContent xmlns:mc="http://schemas.openxmlformats.org/markup-compatibility/2006">
                <mc:Choice xmlns:v="urn:schemas-microsoft-com:vml" Requires="v">
                  <p:oleObj name="Equation" r:id="rId55" imgW="228600" imgH="228600" progId="Equation.3">
                    <p:embed/>
                  </p:oleObj>
                </mc:Choice>
                <mc:Fallback>
                  <p:oleObj name="Equation" r:id="rId55" imgW="228600" imgH="228600" progId="Equation.3">
                    <p:embed/>
                    <p:pic>
                      <p:nvPicPr>
                        <p:cNvPr id="53285" name="Object 69"/>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7"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6" name="Object 70"/>
            <p:cNvGraphicFramePr>
              <a:graphicFrameLocks noChangeAspect="1"/>
            </p:cNvGraphicFramePr>
            <p:nvPr/>
          </p:nvGraphicFramePr>
          <p:xfrm>
            <a:off x="2763" y="2708"/>
            <a:ext cx="219" cy="220"/>
          </p:xfrm>
          <a:graphic>
            <a:graphicData uri="http://schemas.openxmlformats.org/presentationml/2006/ole">
              <mc:AlternateContent xmlns:mc="http://schemas.openxmlformats.org/markup-compatibility/2006">
                <mc:Choice xmlns:v="urn:schemas-microsoft-com:vml" Requires="v">
                  <p:oleObj name="Equation" r:id="rId57" imgW="228600" imgH="228600" progId="Equation.3">
                    <p:embed/>
                  </p:oleObj>
                </mc:Choice>
                <mc:Fallback>
                  <p:oleObj name="Equation" r:id="rId57" imgW="228600" imgH="228600" progId="Equation.3">
                    <p:embed/>
                    <p:pic>
                      <p:nvPicPr>
                        <p:cNvPr id="53286" name="Object 70"/>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763"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7" name="Object 71"/>
            <p:cNvGraphicFramePr>
              <a:graphicFrameLocks noChangeAspect="1"/>
            </p:cNvGraphicFramePr>
            <p:nvPr/>
          </p:nvGraphicFramePr>
          <p:xfrm>
            <a:off x="3195" y="2708"/>
            <a:ext cx="219" cy="220"/>
          </p:xfrm>
          <a:graphic>
            <a:graphicData uri="http://schemas.openxmlformats.org/presentationml/2006/ole">
              <mc:AlternateContent xmlns:mc="http://schemas.openxmlformats.org/markup-compatibility/2006">
                <mc:Choice xmlns:v="urn:schemas-microsoft-com:vml" Requires="v">
                  <p:oleObj name="Equation" r:id="rId59" imgW="228600" imgH="228600" progId="Equation.3">
                    <p:embed/>
                  </p:oleObj>
                </mc:Choice>
                <mc:Fallback>
                  <p:oleObj name="Equation" r:id="rId59" imgW="228600" imgH="228600" progId="Equation.3">
                    <p:embed/>
                    <p:pic>
                      <p:nvPicPr>
                        <p:cNvPr id="53287" name="Object 7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195"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67" name="Text Box 72"/>
          <p:cNvSpPr txBox="1">
            <a:spLocks noChangeArrowheads="1"/>
          </p:cNvSpPr>
          <p:nvPr/>
        </p:nvSpPr>
        <p:spPr bwMode="auto">
          <a:xfrm>
            <a:off x="8689976" y="4422776"/>
            <a:ext cx="563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lang="en-AU" altLang="en-US" sz="2000">
              <a:latin typeface="Times New Roman" panose="02020603050405020304" pitchFamily="18" charset="0"/>
              <a:cs typeface="Times New Roman" panose="02020603050405020304" pitchFamily="18" charset="0"/>
            </a:endParaRPr>
          </a:p>
        </p:txBody>
      </p:sp>
      <p:sp>
        <p:nvSpPr>
          <p:cNvPr id="53268" name="Text Box 73"/>
          <p:cNvSpPr txBox="1">
            <a:spLocks noChangeArrowheads="1"/>
          </p:cNvSpPr>
          <p:nvPr/>
        </p:nvSpPr>
        <p:spPr bwMode="auto">
          <a:xfrm>
            <a:off x="8615364" y="4346575"/>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2</a:t>
            </a:r>
            <a:endParaRPr lang="en-US" altLang="en-US" sz="2400">
              <a:latin typeface="Times New Roman" panose="02020603050405020304" pitchFamily="18" charset="0"/>
              <a:cs typeface="Times New Roman" panose="02020603050405020304" pitchFamily="18" charset="0"/>
            </a:endParaRPr>
          </a:p>
        </p:txBody>
      </p:sp>
      <p:sp>
        <p:nvSpPr>
          <p:cNvPr id="53269" name="Text Box 74"/>
          <p:cNvSpPr txBox="1">
            <a:spLocks noChangeArrowheads="1"/>
          </p:cNvSpPr>
          <p:nvPr/>
        </p:nvSpPr>
        <p:spPr bwMode="auto">
          <a:xfrm>
            <a:off x="7856538" y="4333875"/>
            <a:ext cx="639762"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70" name="Text Box 75"/>
          <p:cNvSpPr txBox="1">
            <a:spLocks noChangeArrowheads="1"/>
          </p:cNvSpPr>
          <p:nvPr/>
        </p:nvSpPr>
        <p:spPr bwMode="auto">
          <a:xfrm>
            <a:off x="9364664" y="4348163"/>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71" name="Text Box 76"/>
          <p:cNvSpPr txBox="1">
            <a:spLocks noChangeArrowheads="1"/>
          </p:cNvSpPr>
          <p:nvPr/>
        </p:nvSpPr>
        <p:spPr bwMode="auto">
          <a:xfrm>
            <a:off x="9380539" y="4927600"/>
            <a:ext cx="7000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2</a:t>
            </a:r>
            <a:endParaRPr lang="en-US" altLang="en-US" sz="2400">
              <a:latin typeface="Times New Roman" panose="02020603050405020304" pitchFamily="18" charset="0"/>
              <a:cs typeface="Times New Roman" panose="02020603050405020304" pitchFamily="18" charset="0"/>
            </a:endParaRPr>
          </a:p>
        </p:txBody>
      </p:sp>
      <p:sp>
        <p:nvSpPr>
          <p:cNvPr id="53272" name="Text Box 77"/>
          <p:cNvSpPr txBox="1">
            <a:spLocks noChangeArrowheads="1"/>
          </p:cNvSpPr>
          <p:nvPr/>
        </p:nvSpPr>
        <p:spPr bwMode="auto">
          <a:xfrm>
            <a:off x="8620125" y="4930775"/>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4</a:t>
            </a:r>
            <a:endParaRPr lang="en-US" altLang="en-US" sz="2400">
              <a:latin typeface="Times New Roman" panose="02020603050405020304" pitchFamily="18" charset="0"/>
              <a:cs typeface="Times New Roman" panose="02020603050405020304" pitchFamily="18" charset="0"/>
            </a:endParaRPr>
          </a:p>
        </p:txBody>
      </p:sp>
      <p:sp>
        <p:nvSpPr>
          <p:cNvPr id="53273" name="Text Box 78"/>
          <p:cNvSpPr txBox="1">
            <a:spLocks noChangeArrowheads="1"/>
          </p:cNvSpPr>
          <p:nvPr/>
        </p:nvSpPr>
        <p:spPr bwMode="auto">
          <a:xfrm>
            <a:off x="7858126" y="4918075"/>
            <a:ext cx="6699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2</a:t>
            </a:r>
            <a:endParaRPr lang="en-US" altLang="en-US" sz="2400">
              <a:latin typeface="Times New Roman" panose="02020603050405020304" pitchFamily="18" charset="0"/>
              <a:cs typeface="Times New Roman" panose="02020603050405020304" pitchFamily="18" charset="0"/>
            </a:endParaRPr>
          </a:p>
        </p:txBody>
      </p:sp>
      <p:sp>
        <p:nvSpPr>
          <p:cNvPr id="53274" name="Text Box 79"/>
          <p:cNvSpPr txBox="1">
            <a:spLocks noChangeArrowheads="1"/>
          </p:cNvSpPr>
          <p:nvPr/>
        </p:nvSpPr>
        <p:spPr bwMode="auto">
          <a:xfrm>
            <a:off x="7854951" y="5492750"/>
            <a:ext cx="5937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53275" name="Text Box 80"/>
          <p:cNvSpPr txBox="1">
            <a:spLocks noChangeArrowheads="1"/>
          </p:cNvSpPr>
          <p:nvPr/>
        </p:nvSpPr>
        <p:spPr bwMode="auto">
          <a:xfrm>
            <a:off x="8604250" y="5526088"/>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2</a:t>
            </a:r>
            <a:endParaRPr lang="en-US" altLang="en-US" sz="2400">
              <a:latin typeface="Times New Roman" panose="02020603050405020304" pitchFamily="18" charset="0"/>
              <a:cs typeface="Times New Roman" panose="02020603050405020304" pitchFamily="18" charset="0"/>
            </a:endParaRPr>
          </a:p>
        </p:txBody>
      </p:sp>
      <p:sp>
        <p:nvSpPr>
          <p:cNvPr id="53276" name="Text Box 81"/>
          <p:cNvSpPr txBox="1">
            <a:spLocks noChangeArrowheads="1"/>
          </p:cNvSpPr>
          <p:nvPr/>
        </p:nvSpPr>
        <p:spPr bwMode="auto">
          <a:xfrm>
            <a:off x="9369425" y="5511800"/>
            <a:ext cx="7000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AU" altLang="en-US" sz="2400">
                <a:latin typeface="Times New Roman" panose="02020603050405020304" pitchFamily="18" charset="0"/>
                <a:cs typeface="Times New Roman" panose="02020603050405020304" pitchFamily="18" charset="0"/>
              </a:rPr>
              <a:t>  1</a:t>
            </a:r>
            <a:endParaRPr lang="en-US" altLang="en-US" sz="2400">
              <a:latin typeface="Times New Roman" panose="02020603050405020304" pitchFamily="18" charset="0"/>
              <a:cs typeface="Times New Roman" panose="02020603050405020304" pitchFamily="18" charset="0"/>
            </a:endParaRPr>
          </a:p>
        </p:txBody>
      </p:sp>
      <p:sp>
        <p:nvSpPr>
          <p:cNvPr id="3" name="Rectangle 2085">
            <a:extLst>
              <a:ext uri="{FF2B5EF4-FFF2-40B4-BE49-F238E27FC236}">
                <a16:creationId xmlns:a16="http://schemas.microsoft.com/office/drawing/2014/main" id="{9AA2C090-EFC4-62EB-49BD-0A3AC1144246}"/>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6" name="Object 10"/>
          <p:cNvGraphicFramePr>
            <a:graphicFrameLocks noChangeAspect="1"/>
          </p:cNvGraphicFramePr>
          <p:nvPr>
            <p:extLst>
              <p:ext uri="{D42A27DB-BD31-4B8C-83A1-F6EECF244321}">
                <p14:modId xmlns:p14="http://schemas.microsoft.com/office/powerpoint/2010/main" val="1474066798"/>
              </p:ext>
            </p:extLst>
          </p:nvPr>
        </p:nvGraphicFramePr>
        <p:xfrm>
          <a:off x="6062663" y="3622675"/>
          <a:ext cx="127000" cy="25400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427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663" y="3622675"/>
                        <a:ext cx="1270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7" name="Text Box 20"/>
          <p:cNvSpPr txBox="1">
            <a:spLocks noChangeArrowheads="1"/>
          </p:cNvSpPr>
          <p:nvPr/>
        </p:nvSpPr>
        <p:spPr bwMode="auto">
          <a:xfrm>
            <a:off x="2289175" y="1660526"/>
            <a:ext cx="8077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(2) How to use a mask: </a:t>
            </a:r>
          </a:p>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For any point (x,y) in the image, align the center of the mask to it. We have </a:t>
            </a:r>
          </a:p>
        </p:txBody>
      </p:sp>
      <p:grpSp>
        <p:nvGrpSpPr>
          <p:cNvPr id="54278" name="Group 21"/>
          <p:cNvGrpSpPr>
            <a:grpSpLocks/>
          </p:cNvGrpSpPr>
          <p:nvPr/>
        </p:nvGrpSpPr>
        <p:grpSpPr bwMode="auto">
          <a:xfrm>
            <a:off x="7040563" y="3444875"/>
            <a:ext cx="2286000" cy="1752600"/>
            <a:chOff x="2256" y="2016"/>
            <a:chExt cx="1248" cy="1008"/>
          </a:xfrm>
        </p:grpSpPr>
        <p:grpSp>
          <p:nvGrpSpPr>
            <p:cNvPr id="54303" name="Group 22"/>
            <p:cNvGrpSpPr>
              <a:grpSpLocks/>
            </p:cNvGrpSpPr>
            <p:nvPr/>
          </p:nvGrpSpPr>
          <p:grpSpPr bwMode="auto">
            <a:xfrm>
              <a:off x="2256" y="2016"/>
              <a:ext cx="1248" cy="1008"/>
              <a:chOff x="1584" y="2016"/>
              <a:chExt cx="1248" cy="1008"/>
            </a:xfrm>
          </p:grpSpPr>
          <p:sp>
            <p:nvSpPr>
              <p:cNvPr id="54314" name="Rectangle 23"/>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4315" name="Line 24"/>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316" name="Line 25"/>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317" name="Line 26"/>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318" name="Line 27"/>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4304" name="Object 28"/>
            <p:cNvGraphicFramePr>
              <a:graphicFrameLocks noChangeAspect="1"/>
            </p:cNvGraphicFramePr>
            <p:nvPr/>
          </p:nvGraphicFramePr>
          <p:xfrm>
            <a:off x="2840" y="2080"/>
            <a:ext cx="80" cy="16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4304"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2080"/>
                          <a:ext cx="8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5" name="Object 29"/>
            <p:cNvGraphicFramePr>
              <a:graphicFrameLocks noChangeAspect="1"/>
            </p:cNvGraphicFramePr>
            <p:nvPr/>
          </p:nvGraphicFramePr>
          <p:xfrm>
            <a:off x="2352" y="2064"/>
            <a:ext cx="208" cy="220"/>
          </p:xfrm>
          <a:graphic>
            <a:graphicData uri="http://schemas.openxmlformats.org/presentationml/2006/ole">
              <mc:AlternateContent xmlns:mc="http://schemas.openxmlformats.org/markup-compatibility/2006">
                <mc:Choice xmlns:v="urn:schemas-microsoft-com:vml" Requires="v">
                  <p:oleObj name="Equation" r:id="rId5" imgW="215990" imgH="228600" progId="Equation.3">
                    <p:embed/>
                  </p:oleObj>
                </mc:Choice>
                <mc:Fallback>
                  <p:oleObj name="Equation" r:id="rId5" imgW="215990" imgH="228600" progId="Equation.3">
                    <p:embed/>
                    <p:pic>
                      <p:nvPicPr>
                        <p:cNvPr id="54305"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064"/>
                          <a:ext cx="20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6" name="Object 30"/>
            <p:cNvGraphicFramePr>
              <a:graphicFrameLocks noChangeAspect="1"/>
            </p:cNvGraphicFramePr>
            <p:nvPr/>
          </p:nvGraphicFramePr>
          <p:xfrm>
            <a:off x="2763" y="2064"/>
            <a:ext cx="219" cy="220"/>
          </p:xfrm>
          <a:graphic>
            <a:graphicData uri="http://schemas.openxmlformats.org/presentationml/2006/ole">
              <mc:AlternateContent xmlns:mc="http://schemas.openxmlformats.org/markup-compatibility/2006">
                <mc:Choice xmlns:v="urn:schemas-microsoft-com:vml" Requires="v">
                  <p:oleObj name="Equation" r:id="rId7" imgW="228600" imgH="228600" progId="Equation.3">
                    <p:embed/>
                  </p:oleObj>
                </mc:Choice>
                <mc:Fallback>
                  <p:oleObj name="Equation" r:id="rId7" imgW="228600" imgH="228600" progId="Equation.3">
                    <p:embed/>
                    <p:pic>
                      <p:nvPicPr>
                        <p:cNvPr id="54306"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3"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7" name="Object 31"/>
            <p:cNvGraphicFramePr>
              <a:graphicFrameLocks noChangeAspect="1"/>
            </p:cNvGraphicFramePr>
            <p:nvPr/>
          </p:nvGraphicFramePr>
          <p:xfrm>
            <a:off x="3195" y="2064"/>
            <a:ext cx="219" cy="220"/>
          </p:xfrm>
          <a:graphic>
            <a:graphicData uri="http://schemas.openxmlformats.org/presentationml/2006/ole">
              <mc:AlternateContent xmlns:mc="http://schemas.openxmlformats.org/markup-compatibility/2006">
                <mc:Choice xmlns:v="urn:schemas-microsoft-com:vml" Requires="v">
                  <p:oleObj name="Equation" r:id="rId9" imgW="228600" imgH="228600" progId="Equation.3">
                    <p:embed/>
                  </p:oleObj>
                </mc:Choice>
                <mc:Fallback>
                  <p:oleObj name="Equation" r:id="rId9" imgW="228600" imgH="228600" progId="Equation.3">
                    <p:embed/>
                    <p:pic>
                      <p:nvPicPr>
                        <p:cNvPr id="54307"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5" y="2064"/>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8" name="Object 32"/>
            <p:cNvGraphicFramePr>
              <a:graphicFrameLocks noChangeAspect="1"/>
            </p:cNvGraphicFramePr>
            <p:nvPr/>
          </p:nvGraphicFramePr>
          <p:xfrm>
            <a:off x="2347" y="2372"/>
            <a:ext cx="219" cy="220"/>
          </p:xfrm>
          <a:graphic>
            <a:graphicData uri="http://schemas.openxmlformats.org/presentationml/2006/ole">
              <mc:AlternateContent xmlns:mc="http://schemas.openxmlformats.org/markup-compatibility/2006">
                <mc:Choice xmlns:v="urn:schemas-microsoft-com:vml" Requires="v">
                  <p:oleObj name="Equation" r:id="rId11" imgW="228600" imgH="228600" progId="Equation.3">
                    <p:embed/>
                  </p:oleObj>
                </mc:Choice>
                <mc:Fallback>
                  <p:oleObj name="Equation" r:id="rId11" imgW="228600" imgH="228600" progId="Equation.3">
                    <p:embed/>
                    <p:pic>
                      <p:nvPicPr>
                        <p:cNvPr id="54308"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7"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09" name="Object 33"/>
            <p:cNvGraphicFramePr>
              <a:graphicFrameLocks noChangeAspect="1"/>
            </p:cNvGraphicFramePr>
            <p:nvPr/>
          </p:nvGraphicFramePr>
          <p:xfrm>
            <a:off x="2763" y="2372"/>
            <a:ext cx="219" cy="220"/>
          </p:xfrm>
          <a:graphic>
            <a:graphicData uri="http://schemas.openxmlformats.org/presentationml/2006/ole">
              <mc:AlternateContent xmlns:mc="http://schemas.openxmlformats.org/markup-compatibility/2006">
                <mc:Choice xmlns:v="urn:schemas-microsoft-com:vml" Requires="v">
                  <p:oleObj name="Equation" r:id="rId13" imgW="228600" imgH="228600" progId="Equation.3">
                    <p:embed/>
                  </p:oleObj>
                </mc:Choice>
                <mc:Fallback>
                  <p:oleObj name="Equation" r:id="rId13" imgW="228600" imgH="228600" progId="Equation.3">
                    <p:embed/>
                    <p:pic>
                      <p:nvPicPr>
                        <p:cNvPr id="54309"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3"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0" name="Object 34"/>
            <p:cNvGraphicFramePr>
              <a:graphicFrameLocks noChangeAspect="1"/>
            </p:cNvGraphicFramePr>
            <p:nvPr/>
          </p:nvGraphicFramePr>
          <p:xfrm>
            <a:off x="3195" y="2372"/>
            <a:ext cx="219" cy="220"/>
          </p:xfrm>
          <a:graphic>
            <a:graphicData uri="http://schemas.openxmlformats.org/presentationml/2006/ole">
              <mc:AlternateContent xmlns:mc="http://schemas.openxmlformats.org/markup-compatibility/2006">
                <mc:Choice xmlns:v="urn:schemas-microsoft-com:vml" Requires="v">
                  <p:oleObj name="Equation" r:id="rId15" imgW="228600" imgH="228600" progId="Equation.3">
                    <p:embed/>
                  </p:oleObj>
                </mc:Choice>
                <mc:Fallback>
                  <p:oleObj name="Equation" r:id="rId15" imgW="228600" imgH="228600" progId="Equation.3">
                    <p:embed/>
                    <p:pic>
                      <p:nvPicPr>
                        <p:cNvPr id="5431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 y="2372"/>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1" name="Object 35"/>
            <p:cNvGraphicFramePr>
              <a:graphicFrameLocks noChangeAspect="1"/>
            </p:cNvGraphicFramePr>
            <p:nvPr/>
          </p:nvGraphicFramePr>
          <p:xfrm>
            <a:off x="2347" y="2708"/>
            <a:ext cx="219" cy="220"/>
          </p:xfrm>
          <a:graphic>
            <a:graphicData uri="http://schemas.openxmlformats.org/presentationml/2006/ole">
              <mc:AlternateContent xmlns:mc="http://schemas.openxmlformats.org/markup-compatibility/2006">
                <mc:Choice xmlns:v="urn:schemas-microsoft-com:vml" Requires="v">
                  <p:oleObj name="Equation" r:id="rId17" imgW="228600" imgH="228600" progId="Equation.3">
                    <p:embed/>
                  </p:oleObj>
                </mc:Choice>
                <mc:Fallback>
                  <p:oleObj name="Equation" r:id="rId17" imgW="228600" imgH="228600" progId="Equation.3">
                    <p:embed/>
                    <p:pic>
                      <p:nvPicPr>
                        <p:cNvPr id="54311"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47"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2" name="Object 36"/>
            <p:cNvGraphicFramePr>
              <a:graphicFrameLocks noChangeAspect="1"/>
            </p:cNvGraphicFramePr>
            <p:nvPr/>
          </p:nvGraphicFramePr>
          <p:xfrm>
            <a:off x="2763" y="2708"/>
            <a:ext cx="219" cy="220"/>
          </p:xfrm>
          <a:graphic>
            <a:graphicData uri="http://schemas.openxmlformats.org/presentationml/2006/ole">
              <mc:AlternateContent xmlns:mc="http://schemas.openxmlformats.org/markup-compatibility/2006">
                <mc:Choice xmlns:v="urn:schemas-microsoft-com:vml" Requires="v">
                  <p:oleObj name="Equation" r:id="rId19" imgW="228600" imgH="228600" progId="Equation.3">
                    <p:embed/>
                  </p:oleObj>
                </mc:Choice>
                <mc:Fallback>
                  <p:oleObj name="Equation" r:id="rId19" imgW="228600" imgH="228600" progId="Equation.3">
                    <p:embed/>
                    <p:pic>
                      <p:nvPicPr>
                        <p:cNvPr id="54312"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63"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3" name="Object 37"/>
            <p:cNvGraphicFramePr>
              <a:graphicFrameLocks noChangeAspect="1"/>
            </p:cNvGraphicFramePr>
            <p:nvPr/>
          </p:nvGraphicFramePr>
          <p:xfrm>
            <a:off x="3195" y="2708"/>
            <a:ext cx="219" cy="220"/>
          </p:xfrm>
          <a:graphic>
            <a:graphicData uri="http://schemas.openxmlformats.org/presentationml/2006/ole">
              <mc:AlternateContent xmlns:mc="http://schemas.openxmlformats.org/markup-compatibility/2006">
                <mc:Choice xmlns:v="urn:schemas-microsoft-com:vml" Requires="v">
                  <p:oleObj name="Equation" r:id="rId21" imgW="228600" imgH="228600" progId="Equation.3">
                    <p:embed/>
                  </p:oleObj>
                </mc:Choice>
                <mc:Fallback>
                  <p:oleObj name="Equation" r:id="rId21" imgW="228600" imgH="228600" progId="Equation.3">
                    <p:embed/>
                    <p:pic>
                      <p:nvPicPr>
                        <p:cNvPr id="54313"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5" y="2708"/>
                          <a:ext cx="21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279" name="Object 45"/>
          <p:cNvGraphicFramePr>
            <a:graphicFrameLocks noChangeAspect="1"/>
          </p:cNvGraphicFramePr>
          <p:nvPr>
            <p:extLst>
              <p:ext uri="{D42A27DB-BD31-4B8C-83A1-F6EECF244321}">
                <p14:modId xmlns:p14="http://schemas.microsoft.com/office/powerpoint/2010/main" val="3778466029"/>
              </p:ext>
            </p:extLst>
          </p:nvPr>
        </p:nvGraphicFramePr>
        <p:xfrm>
          <a:off x="4300538" y="3556001"/>
          <a:ext cx="146050" cy="277813"/>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4279"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538" y="3556001"/>
                        <a:ext cx="14605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0" name="Object 46"/>
          <p:cNvGraphicFramePr>
            <a:graphicFrameLocks noChangeAspect="1"/>
          </p:cNvGraphicFramePr>
          <p:nvPr>
            <p:extLst>
              <p:ext uri="{D42A27DB-BD31-4B8C-83A1-F6EECF244321}">
                <p14:modId xmlns:p14="http://schemas.microsoft.com/office/powerpoint/2010/main" val="3311873207"/>
              </p:ext>
            </p:extLst>
          </p:nvPr>
        </p:nvGraphicFramePr>
        <p:xfrm>
          <a:off x="3438525" y="3529014"/>
          <a:ext cx="317500" cy="382587"/>
        </p:xfrm>
        <a:graphic>
          <a:graphicData uri="http://schemas.openxmlformats.org/presentationml/2006/ole">
            <mc:AlternateContent xmlns:mc="http://schemas.openxmlformats.org/markup-compatibility/2006">
              <mc:Choice xmlns:v="urn:schemas-microsoft-com:vml" Requires="v">
                <p:oleObj name="Equation" r:id="rId23" imgW="177800" imgH="228600" progId="Equation.3">
                  <p:embed/>
                </p:oleObj>
              </mc:Choice>
              <mc:Fallback>
                <p:oleObj name="Equation" r:id="rId23" imgW="177800" imgH="228600" progId="Equation.3">
                  <p:embed/>
                  <p:pic>
                    <p:nvPicPr>
                      <p:cNvPr id="54280" name="Object 4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38525" y="3529014"/>
                        <a:ext cx="3175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47"/>
          <p:cNvGraphicFramePr>
            <a:graphicFrameLocks noChangeAspect="1"/>
          </p:cNvGraphicFramePr>
          <p:nvPr>
            <p:extLst>
              <p:ext uri="{D42A27DB-BD31-4B8C-83A1-F6EECF244321}">
                <p14:modId xmlns:p14="http://schemas.microsoft.com/office/powerpoint/2010/main" val="2783202"/>
              </p:ext>
            </p:extLst>
          </p:nvPr>
        </p:nvGraphicFramePr>
        <p:xfrm>
          <a:off x="4191000" y="3529014"/>
          <a:ext cx="338138" cy="382587"/>
        </p:xfrm>
        <a:graphic>
          <a:graphicData uri="http://schemas.openxmlformats.org/presentationml/2006/ole">
            <mc:AlternateContent xmlns:mc="http://schemas.openxmlformats.org/markup-compatibility/2006">
              <mc:Choice xmlns:v="urn:schemas-microsoft-com:vml" Requires="v">
                <p:oleObj name="Equation" r:id="rId25" imgW="190590" imgH="228600" progId="Equation.3">
                  <p:embed/>
                </p:oleObj>
              </mc:Choice>
              <mc:Fallback>
                <p:oleObj name="Equation" r:id="rId25" imgW="190590" imgH="228600" progId="Equation.3">
                  <p:embed/>
                  <p:pic>
                    <p:nvPicPr>
                      <p:cNvPr id="54281" name="Object 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1000" y="3529014"/>
                        <a:ext cx="338138"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48"/>
          <p:cNvGraphicFramePr>
            <a:graphicFrameLocks noChangeAspect="1"/>
          </p:cNvGraphicFramePr>
          <p:nvPr>
            <p:extLst>
              <p:ext uri="{D42A27DB-BD31-4B8C-83A1-F6EECF244321}">
                <p14:modId xmlns:p14="http://schemas.microsoft.com/office/powerpoint/2010/main" val="508210191"/>
              </p:ext>
            </p:extLst>
          </p:nvPr>
        </p:nvGraphicFramePr>
        <p:xfrm>
          <a:off x="4992688" y="3529014"/>
          <a:ext cx="315912" cy="382587"/>
        </p:xfrm>
        <a:graphic>
          <a:graphicData uri="http://schemas.openxmlformats.org/presentationml/2006/ole">
            <mc:AlternateContent xmlns:mc="http://schemas.openxmlformats.org/markup-compatibility/2006">
              <mc:Choice xmlns:v="urn:schemas-microsoft-com:vml" Requires="v">
                <p:oleObj name="Equation" r:id="rId27" imgW="177800" imgH="228600" progId="Equation.3">
                  <p:embed/>
                </p:oleObj>
              </mc:Choice>
              <mc:Fallback>
                <p:oleObj name="Equation" r:id="rId27" imgW="177800" imgH="228600" progId="Equation.3">
                  <p:embed/>
                  <p:pic>
                    <p:nvPicPr>
                      <p:cNvPr id="54282"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92688" y="3529014"/>
                        <a:ext cx="3159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49"/>
          <p:cNvGraphicFramePr>
            <a:graphicFrameLocks noChangeAspect="1"/>
          </p:cNvGraphicFramePr>
          <p:nvPr>
            <p:extLst>
              <p:ext uri="{D42A27DB-BD31-4B8C-83A1-F6EECF244321}">
                <p14:modId xmlns:p14="http://schemas.microsoft.com/office/powerpoint/2010/main" val="2411151220"/>
              </p:ext>
            </p:extLst>
          </p:nvPr>
        </p:nvGraphicFramePr>
        <p:xfrm>
          <a:off x="3429000" y="4064000"/>
          <a:ext cx="338138" cy="382588"/>
        </p:xfrm>
        <a:graphic>
          <a:graphicData uri="http://schemas.openxmlformats.org/presentationml/2006/ole">
            <mc:AlternateContent xmlns:mc="http://schemas.openxmlformats.org/markup-compatibility/2006">
              <mc:Choice xmlns:v="urn:schemas-microsoft-com:vml" Requires="v">
                <p:oleObj name="Equation" r:id="rId29" imgW="190590" imgH="228600" progId="Equation.3">
                  <p:embed/>
                </p:oleObj>
              </mc:Choice>
              <mc:Fallback>
                <p:oleObj name="Equation" r:id="rId29" imgW="190590" imgH="228600" progId="Equation.3">
                  <p:embed/>
                  <p:pic>
                    <p:nvPicPr>
                      <p:cNvPr id="54283"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29000" y="4064000"/>
                        <a:ext cx="33813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50"/>
          <p:cNvGraphicFramePr>
            <a:graphicFrameLocks noChangeAspect="1"/>
          </p:cNvGraphicFramePr>
          <p:nvPr>
            <p:extLst>
              <p:ext uri="{D42A27DB-BD31-4B8C-83A1-F6EECF244321}">
                <p14:modId xmlns:p14="http://schemas.microsoft.com/office/powerpoint/2010/main" val="3185201562"/>
              </p:ext>
            </p:extLst>
          </p:nvPr>
        </p:nvGraphicFramePr>
        <p:xfrm>
          <a:off x="4191000" y="4064000"/>
          <a:ext cx="338138" cy="382588"/>
        </p:xfrm>
        <a:graphic>
          <a:graphicData uri="http://schemas.openxmlformats.org/presentationml/2006/ole">
            <mc:AlternateContent xmlns:mc="http://schemas.openxmlformats.org/markup-compatibility/2006">
              <mc:Choice xmlns:v="urn:schemas-microsoft-com:vml" Requires="v">
                <p:oleObj name="Equation" r:id="rId31" imgW="190590" imgH="228600" progId="Equation.3">
                  <p:embed/>
                </p:oleObj>
              </mc:Choice>
              <mc:Fallback>
                <p:oleObj name="Equation" r:id="rId31" imgW="190590" imgH="228600" progId="Equation.3">
                  <p:embed/>
                  <p:pic>
                    <p:nvPicPr>
                      <p:cNvPr id="54284" name="Object 5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91000" y="4064000"/>
                        <a:ext cx="33813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51"/>
          <p:cNvGraphicFramePr>
            <a:graphicFrameLocks noChangeAspect="1"/>
          </p:cNvGraphicFramePr>
          <p:nvPr>
            <p:extLst>
              <p:ext uri="{D42A27DB-BD31-4B8C-83A1-F6EECF244321}">
                <p14:modId xmlns:p14="http://schemas.microsoft.com/office/powerpoint/2010/main" val="2848405793"/>
              </p:ext>
            </p:extLst>
          </p:nvPr>
        </p:nvGraphicFramePr>
        <p:xfrm>
          <a:off x="4981575" y="4064000"/>
          <a:ext cx="338138" cy="382588"/>
        </p:xfrm>
        <a:graphic>
          <a:graphicData uri="http://schemas.openxmlformats.org/presentationml/2006/ole">
            <mc:AlternateContent xmlns:mc="http://schemas.openxmlformats.org/markup-compatibility/2006">
              <mc:Choice xmlns:v="urn:schemas-microsoft-com:vml" Requires="v">
                <p:oleObj name="Equation" r:id="rId33" imgW="190590" imgH="228600" progId="Equation.3">
                  <p:embed/>
                </p:oleObj>
              </mc:Choice>
              <mc:Fallback>
                <p:oleObj name="Equation" r:id="rId33" imgW="190590" imgH="228600" progId="Equation.3">
                  <p:embed/>
                  <p:pic>
                    <p:nvPicPr>
                      <p:cNvPr id="54285" name="Object 5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81575" y="4064000"/>
                        <a:ext cx="33813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6" name="Object 52"/>
          <p:cNvGraphicFramePr>
            <a:graphicFrameLocks noChangeAspect="1"/>
          </p:cNvGraphicFramePr>
          <p:nvPr>
            <p:extLst>
              <p:ext uri="{D42A27DB-BD31-4B8C-83A1-F6EECF244321}">
                <p14:modId xmlns:p14="http://schemas.microsoft.com/office/powerpoint/2010/main" val="2165485410"/>
              </p:ext>
            </p:extLst>
          </p:nvPr>
        </p:nvGraphicFramePr>
        <p:xfrm>
          <a:off x="3429000" y="4648200"/>
          <a:ext cx="338138" cy="382588"/>
        </p:xfrm>
        <a:graphic>
          <a:graphicData uri="http://schemas.openxmlformats.org/presentationml/2006/ole">
            <mc:AlternateContent xmlns:mc="http://schemas.openxmlformats.org/markup-compatibility/2006">
              <mc:Choice xmlns:v="urn:schemas-microsoft-com:vml" Requires="v">
                <p:oleObj name="Equation" r:id="rId35" imgW="190590" imgH="228600" progId="Equation.3">
                  <p:embed/>
                </p:oleObj>
              </mc:Choice>
              <mc:Fallback>
                <p:oleObj name="Equation" r:id="rId35" imgW="190590" imgH="228600" progId="Equation.3">
                  <p:embed/>
                  <p:pic>
                    <p:nvPicPr>
                      <p:cNvPr id="54286" name="Object 5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29000" y="4648200"/>
                        <a:ext cx="33813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7" name="Object 53"/>
          <p:cNvGraphicFramePr>
            <a:graphicFrameLocks noChangeAspect="1"/>
          </p:cNvGraphicFramePr>
          <p:nvPr>
            <p:extLst>
              <p:ext uri="{D42A27DB-BD31-4B8C-83A1-F6EECF244321}">
                <p14:modId xmlns:p14="http://schemas.microsoft.com/office/powerpoint/2010/main" val="2715044034"/>
              </p:ext>
            </p:extLst>
          </p:nvPr>
        </p:nvGraphicFramePr>
        <p:xfrm>
          <a:off x="4202113" y="4648200"/>
          <a:ext cx="315912" cy="382588"/>
        </p:xfrm>
        <a:graphic>
          <a:graphicData uri="http://schemas.openxmlformats.org/presentationml/2006/ole">
            <mc:AlternateContent xmlns:mc="http://schemas.openxmlformats.org/markup-compatibility/2006">
              <mc:Choice xmlns:v="urn:schemas-microsoft-com:vml" Requires="v">
                <p:oleObj name="Equation" r:id="rId37" imgW="177800" imgH="228600" progId="Equation.3">
                  <p:embed/>
                </p:oleObj>
              </mc:Choice>
              <mc:Fallback>
                <p:oleObj name="Equation" r:id="rId37" imgW="177800" imgH="228600" progId="Equation.3">
                  <p:embed/>
                  <p:pic>
                    <p:nvPicPr>
                      <p:cNvPr id="54287" name="Object 5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202113" y="4648200"/>
                        <a:ext cx="315912"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8" name="Object 54"/>
          <p:cNvGraphicFramePr>
            <a:graphicFrameLocks noChangeAspect="1"/>
          </p:cNvGraphicFramePr>
          <p:nvPr>
            <p:extLst>
              <p:ext uri="{D42A27DB-BD31-4B8C-83A1-F6EECF244321}">
                <p14:modId xmlns:p14="http://schemas.microsoft.com/office/powerpoint/2010/main" val="1761990875"/>
              </p:ext>
            </p:extLst>
          </p:nvPr>
        </p:nvGraphicFramePr>
        <p:xfrm>
          <a:off x="4981575" y="4648200"/>
          <a:ext cx="338138" cy="382588"/>
        </p:xfrm>
        <a:graphic>
          <a:graphicData uri="http://schemas.openxmlformats.org/presentationml/2006/ole">
            <mc:AlternateContent xmlns:mc="http://schemas.openxmlformats.org/markup-compatibility/2006">
              <mc:Choice xmlns:v="urn:schemas-microsoft-com:vml" Requires="v">
                <p:oleObj name="Equation" r:id="rId39" imgW="190590" imgH="228600" progId="Equation.3">
                  <p:embed/>
                </p:oleObj>
              </mc:Choice>
              <mc:Fallback>
                <p:oleObj name="Equation" r:id="rId39" imgW="190590" imgH="228600" progId="Equation.3">
                  <p:embed/>
                  <p:pic>
                    <p:nvPicPr>
                      <p:cNvPr id="54288" name="Object 5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981575" y="4648200"/>
                        <a:ext cx="33813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Line 55"/>
          <p:cNvSpPr>
            <a:spLocks noChangeShapeType="1"/>
          </p:cNvSpPr>
          <p:nvPr/>
        </p:nvSpPr>
        <p:spPr bwMode="auto">
          <a:xfrm>
            <a:off x="2468563" y="4054475"/>
            <a:ext cx="36576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0" name="Line 56"/>
          <p:cNvSpPr>
            <a:spLocks noChangeShapeType="1"/>
          </p:cNvSpPr>
          <p:nvPr/>
        </p:nvSpPr>
        <p:spPr bwMode="auto">
          <a:xfrm>
            <a:off x="2468563" y="4587875"/>
            <a:ext cx="36576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1" name="Line 57"/>
          <p:cNvSpPr>
            <a:spLocks noChangeShapeType="1"/>
          </p:cNvSpPr>
          <p:nvPr/>
        </p:nvSpPr>
        <p:spPr bwMode="auto">
          <a:xfrm>
            <a:off x="4754563" y="3140075"/>
            <a:ext cx="0" cy="2286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2" name="Line 59"/>
          <p:cNvSpPr>
            <a:spLocks noChangeShapeType="1"/>
          </p:cNvSpPr>
          <p:nvPr/>
        </p:nvSpPr>
        <p:spPr bwMode="auto">
          <a:xfrm>
            <a:off x="2468563" y="3597275"/>
            <a:ext cx="36576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3" name="Line 60"/>
          <p:cNvSpPr>
            <a:spLocks noChangeShapeType="1"/>
          </p:cNvSpPr>
          <p:nvPr/>
        </p:nvSpPr>
        <p:spPr bwMode="auto">
          <a:xfrm>
            <a:off x="2468563" y="5121275"/>
            <a:ext cx="36576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4" name="Line 61"/>
          <p:cNvSpPr>
            <a:spLocks noChangeShapeType="1"/>
          </p:cNvSpPr>
          <p:nvPr/>
        </p:nvSpPr>
        <p:spPr bwMode="auto">
          <a:xfrm>
            <a:off x="3992563" y="3216275"/>
            <a:ext cx="0" cy="2286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5" name="Line 62"/>
          <p:cNvSpPr>
            <a:spLocks noChangeShapeType="1"/>
          </p:cNvSpPr>
          <p:nvPr/>
        </p:nvSpPr>
        <p:spPr bwMode="auto">
          <a:xfrm>
            <a:off x="5516563" y="3140075"/>
            <a:ext cx="0" cy="2286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6" name="Line 63"/>
          <p:cNvSpPr>
            <a:spLocks noChangeShapeType="1"/>
          </p:cNvSpPr>
          <p:nvPr/>
        </p:nvSpPr>
        <p:spPr bwMode="auto">
          <a:xfrm>
            <a:off x="3154363" y="3216275"/>
            <a:ext cx="0" cy="2286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7" name="Line 64"/>
          <p:cNvSpPr>
            <a:spLocks noChangeShapeType="1"/>
          </p:cNvSpPr>
          <p:nvPr/>
        </p:nvSpPr>
        <p:spPr bwMode="auto">
          <a:xfrm flipV="1">
            <a:off x="3214689" y="4435476"/>
            <a:ext cx="1082675" cy="1235075"/>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4298" name="Rectangle 65"/>
          <p:cNvSpPr>
            <a:spLocks noChangeArrowheads="1"/>
          </p:cNvSpPr>
          <p:nvPr/>
        </p:nvSpPr>
        <p:spPr bwMode="auto">
          <a:xfrm>
            <a:off x="2605089" y="5638801"/>
            <a:ext cx="67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solidFill>
                  <a:schemeClr val="tx2"/>
                </a:solidFill>
                <a:latin typeface="Times New Roman" panose="02020603050405020304" pitchFamily="18" charset="0"/>
                <a:cs typeface="Times New Roman" panose="02020603050405020304" pitchFamily="18" charset="0"/>
              </a:rPr>
              <a:t>(x,y)</a:t>
            </a:r>
            <a:endParaRPr lang="zh-CN" altLang="en-US" sz="2000">
              <a:solidFill>
                <a:schemeClr val="tx2"/>
              </a:solidFill>
              <a:latin typeface="Times New Roman" panose="02020603050405020304" pitchFamily="18" charset="0"/>
              <a:cs typeface="Times New Roman" panose="02020603050405020304" pitchFamily="18" charset="0"/>
            </a:endParaRPr>
          </a:p>
        </p:txBody>
      </p:sp>
      <p:cxnSp>
        <p:nvCxnSpPr>
          <p:cNvPr id="54299" name="AutoShape 70"/>
          <p:cNvCxnSpPr>
            <a:cxnSpLocks noChangeShapeType="1"/>
          </p:cNvCxnSpPr>
          <p:nvPr/>
        </p:nvCxnSpPr>
        <p:spPr bwMode="auto">
          <a:xfrm flipV="1">
            <a:off x="4529139" y="3140076"/>
            <a:ext cx="1749425" cy="1116013"/>
          </a:xfrm>
          <a:prstGeom prst="curvedConnector3">
            <a:avLst>
              <a:gd name="adj1" fmla="val 50000"/>
            </a:avLst>
          </a:prstGeom>
          <a:noFill/>
          <a:ln w="25400">
            <a:solidFill>
              <a:schemeClr val="hlink"/>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300" name="AutoShape 71"/>
          <p:cNvCxnSpPr>
            <a:cxnSpLocks noChangeShapeType="1"/>
          </p:cNvCxnSpPr>
          <p:nvPr/>
        </p:nvCxnSpPr>
        <p:spPr bwMode="auto">
          <a:xfrm>
            <a:off x="6278563" y="3140076"/>
            <a:ext cx="1892300" cy="923925"/>
          </a:xfrm>
          <a:prstGeom prst="curvedConnector2">
            <a:avLst/>
          </a:prstGeom>
          <a:noFill/>
          <a:ln w="25400">
            <a:solidFill>
              <a:schemeClr val="hlink"/>
            </a:solidFill>
            <a:prstDash val="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4301" name="Object 73"/>
          <p:cNvGraphicFramePr>
            <a:graphicFrameLocks noChangeAspect="1"/>
          </p:cNvGraphicFramePr>
          <p:nvPr>
            <p:extLst>
              <p:ext uri="{D42A27DB-BD31-4B8C-83A1-F6EECF244321}">
                <p14:modId xmlns:p14="http://schemas.microsoft.com/office/powerpoint/2010/main" val="2363629172"/>
              </p:ext>
            </p:extLst>
          </p:nvPr>
        </p:nvGraphicFramePr>
        <p:xfrm>
          <a:off x="4519613" y="2300288"/>
          <a:ext cx="2419350" cy="823912"/>
        </p:xfrm>
        <a:graphic>
          <a:graphicData uri="http://schemas.openxmlformats.org/presentationml/2006/ole">
            <mc:AlternateContent xmlns:mc="http://schemas.openxmlformats.org/markup-compatibility/2006">
              <mc:Choice xmlns:v="urn:schemas-microsoft-com:vml" Requires="v">
                <p:oleObj name="Equation" r:id="rId41" imgW="1257390" imgH="419100" progId="Equation.3">
                  <p:embed/>
                </p:oleObj>
              </mc:Choice>
              <mc:Fallback>
                <p:oleObj name="Equation" r:id="rId41" imgW="1257390" imgH="419100" progId="Equation.3">
                  <p:embed/>
                  <p:pic>
                    <p:nvPicPr>
                      <p:cNvPr id="54301" name="Object 7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19613" y="2300288"/>
                        <a:ext cx="241935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2085">
            <a:extLst>
              <a:ext uri="{FF2B5EF4-FFF2-40B4-BE49-F238E27FC236}">
                <a16:creationId xmlns:a16="http://schemas.microsoft.com/office/drawing/2014/main" id="{5086994B-C2C1-CECB-67DE-C945540C9BD2}"/>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3"/>
          <p:cNvSpPr txBox="1">
            <a:spLocks noChangeArrowheads="1"/>
          </p:cNvSpPr>
          <p:nvPr/>
        </p:nvSpPr>
        <p:spPr bwMode="auto">
          <a:xfrm>
            <a:off x="2468563" y="1644650"/>
            <a:ext cx="7924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AU" altLang="zh-CN" sz="2000" dirty="0">
                <a:solidFill>
                  <a:schemeClr val="tx2"/>
                </a:solidFill>
                <a:latin typeface="Times New Roman" panose="02020603050405020304" pitchFamily="18" charset="0"/>
                <a:cs typeface="Times New Roman" panose="02020603050405020304" pitchFamily="18" charset="0"/>
              </a:rPr>
              <a:t>3.2. Smoothing filters</a:t>
            </a: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For low-pass filtering  ---  called smooth processing</a:t>
            </a:r>
          </a:p>
          <a:p>
            <a:pPr eaLnBrk="1" hangingPunct="1">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aphicFrame>
        <p:nvGraphicFramePr>
          <p:cNvPr id="55301" name="Object 4"/>
          <p:cNvGraphicFramePr>
            <a:graphicFrameLocks noChangeAspect="1"/>
          </p:cNvGraphicFramePr>
          <p:nvPr>
            <p:extLst>
              <p:ext uri="{D42A27DB-BD31-4B8C-83A1-F6EECF244321}">
                <p14:modId xmlns:p14="http://schemas.microsoft.com/office/powerpoint/2010/main" val="4198562727"/>
              </p:ext>
            </p:extLst>
          </p:nvPr>
        </p:nvGraphicFramePr>
        <p:xfrm>
          <a:off x="3232150" y="3454400"/>
          <a:ext cx="127000" cy="25400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530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150" y="3454400"/>
                        <a:ext cx="1270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02" name="Group 6"/>
          <p:cNvGrpSpPr>
            <a:grpSpLocks/>
          </p:cNvGrpSpPr>
          <p:nvPr/>
        </p:nvGrpSpPr>
        <p:grpSpPr bwMode="auto">
          <a:xfrm>
            <a:off x="772319" y="3734593"/>
            <a:ext cx="2286000" cy="1752600"/>
            <a:chOff x="1584" y="2016"/>
            <a:chExt cx="1248" cy="1008"/>
          </a:xfrm>
        </p:grpSpPr>
        <p:sp>
          <p:nvSpPr>
            <p:cNvPr id="55354" name="Rectangle 7"/>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5355" name="Line 8"/>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6" name="Line 9"/>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7" name="Line 10"/>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8" name="Line 11"/>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5303" name="Object 12"/>
          <p:cNvGraphicFramePr>
            <a:graphicFrameLocks noChangeAspect="1"/>
          </p:cNvGraphicFramePr>
          <p:nvPr>
            <p:extLst>
              <p:ext uri="{D42A27DB-BD31-4B8C-83A1-F6EECF244321}">
                <p14:modId xmlns:p14="http://schemas.microsoft.com/office/powerpoint/2010/main" val="216530752"/>
              </p:ext>
            </p:extLst>
          </p:nvPr>
        </p:nvGraphicFramePr>
        <p:xfrm>
          <a:off x="1842294" y="3845719"/>
          <a:ext cx="146050" cy="277813"/>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530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294" y="3845719"/>
                        <a:ext cx="14605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13"/>
          <p:cNvGraphicFramePr>
            <a:graphicFrameLocks noChangeAspect="1"/>
          </p:cNvGraphicFramePr>
          <p:nvPr>
            <p:extLst>
              <p:ext uri="{D42A27DB-BD31-4B8C-83A1-F6EECF244321}">
                <p14:modId xmlns:p14="http://schemas.microsoft.com/office/powerpoint/2010/main" val="3591476336"/>
              </p:ext>
            </p:extLst>
          </p:nvPr>
        </p:nvGraphicFramePr>
        <p:xfrm>
          <a:off x="1053307" y="3858419"/>
          <a:ext cx="169862" cy="301625"/>
        </p:xfrm>
        <a:graphic>
          <a:graphicData uri="http://schemas.openxmlformats.org/presentationml/2006/ole">
            <mc:AlternateContent xmlns:mc="http://schemas.openxmlformats.org/markup-compatibility/2006">
              <mc:Choice xmlns:v="urn:schemas-microsoft-com:vml" Requires="v">
                <p:oleObj name="Equation" r:id="rId5" imgW="82505" imgH="177740" progId="Equation.3">
                  <p:embed/>
                </p:oleObj>
              </mc:Choice>
              <mc:Fallback>
                <p:oleObj name="Equation" r:id="rId5" imgW="82505" imgH="177740" progId="Equation.3">
                  <p:embed/>
                  <p:pic>
                    <p:nvPicPr>
                      <p:cNvPr id="55304"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3307" y="3858419"/>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5" name="Object 14"/>
          <p:cNvGraphicFramePr>
            <a:graphicFrameLocks noChangeAspect="1"/>
          </p:cNvGraphicFramePr>
          <p:nvPr>
            <p:extLst>
              <p:ext uri="{D42A27DB-BD31-4B8C-83A1-F6EECF244321}">
                <p14:modId xmlns:p14="http://schemas.microsoft.com/office/powerpoint/2010/main" val="3771673161"/>
              </p:ext>
            </p:extLst>
          </p:nvPr>
        </p:nvGraphicFramePr>
        <p:xfrm>
          <a:off x="1816895" y="3858419"/>
          <a:ext cx="169863" cy="301625"/>
        </p:xfrm>
        <a:graphic>
          <a:graphicData uri="http://schemas.openxmlformats.org/presentationml/2006/ole">
            <mc:AlternateContent xmlns:mc="http://schemas.openxmlformats.org/markup-compatibility/2006">
              <mc:Choice xmlns:v="urn:schemas-microsoft-com:vml" Requires="v">
                <p:oleObj name="Equation" r:id="rId7" imgW="82505" imgH="177740" progId="Equation.3">
                  <p:embed/>
                </p:oleObj>
              </mc:Choice>
              <mc:Fallback>
                <p:oleObj name="Equation" r:id="rId7" imgW="82505" imgH="177740" progId="Equation.3">
                  <p:embed/>
                  <p:pic>
                    <p:nvPicPr>
                      <p:cNvPr id="5530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6895" y="3858419"/>
                        <a:ext cx="169863"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6" name="Object 15"/>
          <p:cNvGraphicFramePr>
            <a:graphicFrameLocks noChangeAspect="1"/>
          </p:cNvGraphicFramePr>
          <p:nvPr>
            <p:extLst>
              <p:ext uri="{D42A27DB-BD31-4B8C-83A1-F6EECF244321}">
                <p14:modId xmlns:p14="http://schemas.microsoft.com/office/powerpoint/2010/main" val="2799392453"/>
              </p:ext>
            </p:extLst>
          </p:nvPr>
        </p:nvGraphicFramePr>
        <p:xfrm>
          <a:off x="2607470" y="3858419"/>
          <a:ext cx="169863"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06"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7470" y="3858419"/>
                        <a:ext cx="169863"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7" name="Object 16"/>
          <p:cNvGraphicFramePr>
            <a:graphicFrameLocks noChangeAspect="1"/>
          </p:cNvGraphicFramePr>
          <p:nvPr>
            <p:extLst>
              <p:ext uri="{D42A27DB-BD31-4B8C-83A1-F6EECF244321}">
                <p14:modId xmlns:p14="http://schemas.microsoft.com/office/powerpoint/2010/main" val="3710614960"/>
              </p:ext>
            </p:extLst>
          </p:nvPr>
        </p:nvGraphicFramePr>
        <p:xfrm>
          <a:off x="1054895" y="4393407"/>
          <a:ext cx="169863" cy="301625"/>
        </p:xfrm>
        <a:graphic>
          <a:graphicData uri="http://schemas.openxmlformats.org/presentationml/2006/ole">
            <mc:AlternateContent xmlns:mc="http://schemas.openxmlformats.org/markup-compatibility/2006">
              <mc:Choice xmlns:v="urn:schemas-microsoft-com:vml" Requires="v">
                <p:oleObj name="Equation" r:id="rId11" imgW="82505" imgH="177740" progId="Equation.3">
                  <p:embed/>
                </p:oleObj>
              </mc:Choice>
              <mc:Fallback>
                <p:oleObj name="Equation" r:id="rId11" imgW="82505" imgH="177740" progId="Equation.3">
                  <p:embed/>
                  <p:pic>
                    <p:nvPicPr>
                      <p:cNvPr id="55307"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4895" y="4393407"/>
                        <a:ext cx="169863"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8" name="Object 17"/>
          <p:cNvGraphicFramePr>
            <a:graphicFrameLocks noChangeAspect="1"/>
          </p:cNvGraphicFramePr>
          <p:nvPr>
            <p:extLst>
              <p:ext uri="{D42A27DB-BD31-4B8C-83A1-F6EECF244321}">
                <p14:modId xmlns:p14="http://schemas.microsoft.com/office/powerpoint/2010/main" val="4035380909"/>
              </p:ext>
            </p:extLst>
          </p:nvPr>
        </p:nvGraphicFramePr>
        <p:xfrm>
          <a:off x="1823245" y="4423569"/>
          <a:ext cx="168275" cy="301625"/>
        </p:xfrm>
        <a:graphic>
          <a:graphicData uri="http://schemas.openxmlformats.org/presentationml/2006/ole">
            <mc:AlternateContent xmlns:mc="http://schemas.openxmlformats.org/markup-compatibility/2006">
              <mc:Choice xmlns:v="urn:schemas-microsoft-com:vml" Requires="v">
                <p:oleObj name="Equation" r:id="rId13" imgW="82505" imgH="177740" progId="Equation.3">
                  <p:embed/>
                </p:oleObj>
              </mc:Choice>
              <mc:Fallback>
                <p:oleObj name="Equation" r:id="rId13" imgW="82505" imgH="177740" progId="Equation.3">
                  <p:embed/>
                  <p:pic>
                    <p:nvPicPr>
                      <p:cNvPr id="55308"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3245" y="4423569"/>
                        <a:ext cx="16827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9" name="Object 18"/>
          <p:cNvGraphicFramePr>
            <a:graphicFrameLocks noChangeAspect="1"/>
          </p:cNvGraphicFramePr>
          <p:nvPr>
            <p:extLst>
              <p:ext uri="{D42A27DB-BD31-4B8C-83A1-F6EECF244321}">
                <p14:modId xmlns:p14="http://schemas.microsoft.com/office/powerpoint/2010/main" val="308478333"/>
              </p:ext>
            </p:extLst>
          </p:nvPr>
        </p:nvGraphicFramePr>
        <p:xfrm>
          <a:off x="2607470" y="4393407"/>
          <a:ext cx="169863" cy="301625"/>
        </p:xfrm>
        <a:graphic>
          <a:graphicData uri="http://schemas.openxmlformats.org/presentationml/2006/ole">
            <mc:AlternateContent xmlns:mc="http://schemas.openxmlformats.org/markup-compatibility/2006">
              <mc:Choice xmlns:v="urn:schemas-microsoft-com:vml" Requires="v">
                <p:oleObj name="Equation" r:id="rId15" imgW="82505" imgH="177740" progId="Equation.3">
                  <p:embed/>
                </p:oleObj>
              </mc:Choice>
              <mc:Fallback>
                <p:oleObj name="Equation" r:id="rId15" imgW="82505" imgH="177740" progId="Equation.3">
                  <p:embed/>
                  <p:pic>
                    <p:nvPicPr>
                      <p:cNvPr id="55309"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07470" y="4393407"/>
                        <a:ext cx="169863"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0" name="Object 19"/>
          <p:cNvGraphicFramePr>
            <a:graphicFrameLocks noChangeAspect="1"/>
          </p:cNvGraphicFramePr>
          <p:nvPr>
            <p:extLst>
              <p:ext uri="{D42A27DB-BD31-4B8C-83A1-F6EECF244321}">
                <p14:modId xmlns:p14="http://schemas.microsoft.com/office/powerpoint/2010/main" val="1609268027"/>
              </p:ext>
            </p:extLst>
          </p:nvPr>
        </p:nvGraphicFramePr>
        <p:xfrm>
          <a:off x="1054895" y="4977606"/>
          <a:ext cx="169863" cy="303212"/>
        </p:xfrm>
        <a:graphic>
          <a:graphicData uri="http://schemas.openxmlformats.org/presentationml/2006/ole">
            <mc:AlternateContent xmlns:mc="http://schemas.openxmlformats.org/markup-compatibility/2006">
              <mc:Choice xmlns:v="urn:schemas-microsoft-com:vml" Requires="v">
                <p:oleObj name="Equation" r:id="rId17" imgW="82505" imgH="177740" progId="Equation.3">
                  <p:embed/>
                </p:oleObj>
              </mc:Choice>
              <mc:Fallback>
                <p:oleObj name="Equation" r:id="rId17" imgW="82505" imgH="177740" progId="Equation.3">
                  <p:embed/>
                  <p:pic>
                    <p:nvPicPr>
                      <p:cNvPr id="5531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895" y="4977606"/>
                        <a:ext cx="169863"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1" name="Object 20"/>
          <p:cNvGraphicFramePr>
            <a:graphicFrameLocks noChangeAspect="1"/>
          </p:cNvGraphicFramePr>
          <p:nvPr>
            <p:extLst>
              <p:ext uri="{D42A27DB-BD31-4B8C-83A1-F6EECF244321}">
                <p14:modId xmlns:p14="http://schemas.microsoft.com/office/powerpoint/2010/main" val="4126470927"/>
              </p:ext>
            </p:extLst>
          </p:nvPr>
        </p:nvGraphicFramePr>
        <p:xfrm>
          <a:off x="1816895" y="4977606"/>
          <a:ext cx="169863" cy="303212"/>
        </p:xfrm>
        <a:graphic>
          <a:graphicData uri="http://schemas.openxmlformats.org/presentationml/2006/ole">
            <mc:AlternateContent xmlns:mc="http://schemas.openxmlformats.org/markup-compatibility/2006">
              <mc:Choice xmlns:v="urn:schemas-microsoft-com:vml" Requires="v">
                <p:oleObj name="Equation" r:id="rId19" imgW="82505" imgH="177740" progId="Equation.3">
                  <p:embed/>
                </p:oleObj>
              </mc:Choice>
              <mc:Fallback>
                <p:oleObj name="Equation" r:id="rId19" imgW="82505" imgH="177740" progId="Equation.3">
                  <p:embed/>
                  <p:pic>
                    <p:nvPicPr>
                      <p:cNvPr id="55311"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6895" y="4977606"/>
                        <a:ext cx="169863"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21"/>
          <p:cNvGraphicFramePr>
            <a:graphicFrameLocks noChangeAspect="1"/>
          </p:cNvGraphicFramePr>
          <p:nvPr>
            <p:extLst>
              <p:ext uri="{D42A27DB-BD31-4B8C-83A1-F6EECF244321}">
                <p14:modId xmlns:p14="http://schemas.microsoft.com/office/powerpoint/2010/main" val="2111457282"/>
              </p:ext>
            </p:extLst>
          </p:nvPr>
        </p:nvGraphicFramePr>
        <p:xfrm>
          <a:off x="2607470" y="4977606"/>
          <a:ext cx="169863" cy="303212"/>
        </p:xfrm>
        <a:graphic>
          <a:graphicData uri="http://schemas.openxmlformats.org/presentationml/2006/ole">
            <mc:AlternateContent xmlns:mc="http://schemas.openxmlformats.org/markup-compatibility/2006">
              <mc:Choice xmlns:v="urn:schemas-microsoft-com:vml" Requires="v">
                <p:oleObj name="Equation" r:id="rId21" imgW="82505" imgH="177740" progId="Equation.3">
                  <p:embed/>
                </p:oleObj>
              </mc:Choice>
              <mc:Fallback>
                <p:oleObj name="Equation" r:id="rId21" imgW="82505" imgH="177740" progId="Equation.3">
                  <p:embed/>
                  <p:pic>
                    <p:nvPicPr>
                      <p:cNvPr id="55312"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7470" y="4977606"/>
                        <a:ext cx="169863"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3" name="Object 22"/>
          <p:cNvGraphicFramePr>
            <a:graphicFrameLocks noChangeAspect="1"/>
          </p:cNvGraphicFramePr>
          <p:nvPr>
            <p:extLst>
              <p:ext uri="{D42A27DB-BD31-4B8C-83A1-F6EECF244321}">
                <p14:modId xmlns:p14="http://schemas.microsoft.com/office/powerpoint/2010/main" val="3500396697"/>
              </p:ext>
            </p:extLst>
          </p:nvPr>
        </p:nvGraphicFramePr>
        <p:xfrm>
          <a:off x="238920" y="4191793"/>
          <a:ext cx="493713" cy="762000"/>
        </p:xfrm>
        <a:graphic>
          <a:graphicData uri="http://schemas.openxmlformats.org/presentationml/2006/ole">
            <mc:AlternateContent xmlns:mc="http://schemas.openxmlformats.org/markup-compatibility/2006">
              <mc:Choice xmlns:v="urn:schemas-microsoft-com:vml" Requires="v">
                <p:oleObj name="Equation" r:id="rId23" imgW="292190" imgH="457200" progId="Equation.3">
                  <p:embed/>
                </p:oleObj>
              </mc:Choice>
              <mc:Fallback>
                <p:oleObj name="Equation" r:id="rId23" imgW="292190" imgH="457200" progId="Equation.3">
                  <p:embed/>
                  <p:pic>
                    <p:nvPicPr>
                      <p:cNvPr id="55313"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8920" y="4191793"/>
                        <a:ext cx="4937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4" name="Line 170"/>
          <p:cNvSpPr>
            <a:spLocks noChangeShapeType="1"/>
          </p:cNvSpPr>
          <p:nvPr/>
        </p:nvSpPr>
        <p:spPr bwMode="auto">
          <a:xfrm>
            <a:off x="3981450" y="32766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15" name="Line 171"/>
          <p:cNvSpPr>
            <a:spLocks noChangeShapeType="1"/>
          </p:cNvSpPr>
          <p:nvPr/>
        </p:nvSpPr>
        <p:spPr bwMode="auto">
          <a:xfrm>
            <a:off x="6648450" y="32766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16" name="Line 173"/>
          <p:cNvSpPr>
            <a:spLocks noChangeShapeType="1"/>
          </p:cNvSpPr>
          <p:nvPr/>
        </p:nvSpPr>
        <p:spPr bwMode="auto">
          <a:xfrm rot="16200000">
            <a:off x="5314156" y="1943894"/>
            <a:ext cx="1588" cy="2667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17" name="Line 176"/>
          <p:cNvSpPr>
            <a:spLocks noChangeShapeType="1"/>
          </p:cNvSpPr>
          <p:nvPr/>
        </p:nvSpPr>
        <p:spPr bwMode="auto">
          <a:xfrm>
            <a:off x="5046664" y="3276600"/>
            <a:ext cx="1587"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18" name="Line 177"/>
          <p:cNvSpPr>
            <a:spLocks noChangeShapeType="1"/>
          </p:cNvSpPr>
          <p:nvPr/>
        </p:nvSpPr>
        <p:spPr bwMode="auto">
          <a:xfrm>
            <a:off x="4513264" y="3276600"/>
            <a:ext cx="1587"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nvGrpSpPr>
          <p:cNvPr id="55319" name="Group 180"/>
          <p:cNvGrpSpPr>
            <a:grpSpLocks/>
          </p:cNvGrpSpPr>
          <p:nvPr/>
        </p:nvGrpSpPr>
        <p:grpSpPr bwMode="auto">
          <a:xfrm>
            <a:off x="3981450" y="3733800"/>
            <a:ext cx="2667000" cy="1525588"/>
            <a:chOff x="3504" y="2448"/>
            <a:chExt cx="1536" cy="961"/>
          </a:xfrm>
        </p:grpSpPr>
        <p:sp>
          <p:nvSpPr>
            <p:cNvPr id="55350" name="Line 181"/>
            <p:cNvSpPr>
              <a:spLocks noChangeShapeType="1"/>
            </p:cNvSpPr>
            <p:nvPr/>
          </p:nvSpPr>
          <p:spPr bwMode="auto">
            <a:xfrm rot="-5400000">
              <a:off x="4271" y="2017"/>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1" name="Line 182"/>
            <p:cNvSpPr>
              <a:spLocks noChangeShapeType="1"/>
            </p:cNvSpPr>
            <p:nvPr/>
          </p:nvSpPr>
          <p:spPr bwMode="auto">
            <a:xfrm rot="-5400000">
              <a:off x="4271" y="2352"/>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2" name="Line 183"/>
            <p:cNvSpPr>
              <a:spLocks noChangeShapeType="1"/>
            </p:cNvSpPr>
            <p:nvPr/>
          </p:nvSpPr>
          <p:spPr bwMode="auto">
            <a:xfrm rot="-5400000">
              <a:off x="4271" y="2641"/>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53" name="Line 184"/>
            <p:cNvSpPr>
              <a:spLocks noChangeShapeType="1"/>
            </p:cNvSpPr>
            <p:nvPr/>
          </p:nvSpPr>
          <p:spPr bwMode="auto">
            <a:xfrm rot="-5400000">
              <a:off x="4271" y="1681"/>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sp>
        <p:nvSpPr>
          <p:cNvPr id="55320" name="Line 187"/>
          <p:cNvSpPr>
            <a:spLocks noChangeShapeType="1"/>
          </p:cNvSpPr>
          <p:nvPr/>
        </p:nvSpPr>
        <p:spPr bwMode="auto">
          <a:xfrm>
            <a:off x="5581650" y="32766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21" name="Line 188"/>
          <p:cNvSpPr>
            <a:spLocks noChangeShapeType="1"/>
          </p:cNvSpPr>
          <p:nvPr/>
        </p:nvSpPr>
        <p:spPr bwMode="auto">
          <a:xfrm>
            <a:off x="3981450" y="5715000"/>
            <a:ext cx="26670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5322" name="Line 189"/>
          <p:cNvSpPr>
            <a:spLocks noChangeShapeType="1"/>
          </p:cNvSpPr>
          <p:nvPr/>
        </p:nvSpPr>
        <p:spPr bwMode="auto">
          <a:xfrm>
            <a:off x="6115050" y="32766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aphicFrame>
        <p:nvGraphicFramePr>
          <p:cNvPr id="55323" name="Object 191"/>
          <p:cNvGraphicFramePr>
            <a:graphicFrameLocks noChangeAspect="1"/>
          </p:cNvGraphicFramePr>
          <p:nvPr>
            <p:extLst>
              <p:ext uri="{D42A27DB-BD31-4B8C-83A1-F6EECF244321}">
                <p14:modId xmlns:p14="http://schemas.microsoft.com/office/powerpoint/2010/main" val="301646690"/>
              </p:ext>
            </p:extLst>
          </p:nvPr>
        </p:nvGraphicFramePr>
        <p:xfrm>
          <a:off x="4192588" y="33559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3" name="Object 19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92588" y="33559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4" name="Object 192"/>
          <p:cNvGraphicFramePr>
            <a:graphicFrameLocks noChangeAspect="1"/>
          </p:cNvGraphicFramePr>
          <p:nvPr>
            <p:extLst>
              <p:ext uri="{D42A27DB-BD31-4B8C-83A1-F6EECF244321}">
                <p14:modId xmlns:p14="http://schemas.microsoft.com/office/powerpoint/2010/main" val="3048699464"/>
              </p:ext>
            </p:extLst>
          </p:nvPr>
        </p:nvGraphicFramePr>
        <p:xfrm>
          <a:off x="4192588" y="38131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4" name="Object 19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2588" y="38131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5" name="Object 193"/>
          <p:cNvGraphicFramePr>
            <a:graphicFrameLocks noChangeAspect="1"/>
          </p:cNvGraphicFramePr>
          <p:nvPr>
            <p:extLst>
              <p:ext uri="{D42A27DB-BD31-4B8C-83A1-F6EECF244321}">
                <p14:modId xmlns:p14="http://schemas.microsoft.com/office/powerpoint/2010/main" val="3635681466"/>
              </p:ext>
            </p:extLst>
          </p:nvPr>
        </p:nvGraphicFramePr>
        <p:xfrm>
          <a:off x="4192588" y="43434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5" name="Object 19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92588" y="43434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6" name="Object 194"/>
          <p:cNvGraphicFramePr>
            <a:graphicFrameLocks noChangeAspect="1"/>
          </p:cNvGraphicFramePr>
          <p:nvPr>
            <p:extLst>
              <p:ext uri="{D42A27DB-BD31-4B8C-83A1-F6EECF244321}">
                <p14:modId xmlns:p14="http://schemas.microsoft.com/office/powerpoint/2010/main" val="1970410770"/>
              </p:ext>
            </p:extLst>
          </p:nvPr>
        </p:nvGraphicFramePr>
        <p:xfrm>
          <a:off x="4192588" y="48768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6" name="Object 19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92588" y="48768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7" name="Object 195"/>
          <p:cNvGraphicFramePr>
            <a:graphicFrameLocks noChangeAspect="1"/>
          </p:cNvGraphicFramePr>
          <p:nvPr>
            <p:extLst>
              <p:ext uri="{D42A27DB-BD31-4B8C-83A1-F6EECF244321}">
                <p14:modId xmlns:p14="http://schemas.microsoft.com/office/powerpoint/2010/main" val="287203562"/>
              </p:ext>
            </p:extLst>
          </p:nvPr>
        </p:nvGraphicFramePr>
        <p:xfrm>
          <a:off x="4192588" y="53371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7" name="Object 19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92588" y="53371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8" name="Object 196"/>
          <p:cNvGraphicFramePr>
            <a:graphicFrameLocks noChangeAspect="1"/>
          </p:cNvGraphicFramePr>
          <p:nvPr>
            <p:extLst>
              <p:ext uri="{D42A27DB-BD31-4B8C-83A1-F6EECF244321}">
                <p14:modId xmlns:p14="http://schemas.microsoft.com/office/powerpoint/2010/main" val="3086982513"/>
              </p:ext>
            </p:extLst>
          </p:nvPr>
        </p:nvGraphicFramePr>
        <p:xfrm>
          <a:off x="4725988" y="33528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8" name="Object 19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25988" y="33528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9" name="Object 197"/>
          <p:cNvGraphicFramePr>
            <a:graphicFrameLocks noChangeAspect="1"/>
          </p:cNvGraphicFramePr>
          <p:nvPr>
            <p:extLst>
              <p:ext uri="{D42A27DB-BD31-4B8C-83A1-F6EECF244321}">
                <p14:modId xmlns:p14="http://schemas.microsoft.com/office/powerpoint/2010/main" val="999203462"/>
              </p:ext>
            </p:extLst>
          </p:nvPr>
        </p:nvGraphicFramePr>
        <p:xfrm>
          <a:off x="4725988" y="3810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29" name="Object 19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25988" y="3810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0" name="Object 198"/>
          <p:cNvGraphicFramePr>
            <a:graphicFrameLocks noChangeAspect="1"/>
          </p:cNvGraphicFramePr>
          <p:nvPr>
            <p:extLst>
              <p:ext uri="{D42A27DB-BD31-4B8C-83A1-F6EECF244321}">
                <p14:modId xmlns:p14="http://schemas.microsoft.com/office/powerpoint/2010/main" val="3868363405"/>
              </p:ext>
            </p:extLst>
          </p:nvPr>
        </p:nvGraphicFramePr>
        <p:xfrm>
          <a:off x="4725988" y="43402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0" name="Object 19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25988" y="43402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1" name="Object 199"/>
          <p:cNvGraphicFramePr>
            <a:graphicFrameLocks noChangeAspect="1"/>
          </p:cNvGraphicFramePr>
          <p:nvPr>
            <p:extLst>
              <p:ext uri="{D42A27DB-BD31-4B8C-83A1-F6EECF244321}">
                <p14:modId xmlns:p14="http://schemas.microsoft.com/office/powerpoint/2010/main" val="3431183967"/>
              </p:ext>
            </p:extLst>
          </p:nvPr>
        </p:nvGraphicFramePr>
        <p:xfrm>
          <a:off x="4725988" y="48736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1" name="Object 19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25988" y="48736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2" name="Object 200"/>
          <p:cNvGraphicFramePr>
            <a:graphicFrameLocks noChangeAspect="1"/>
          </p:cNvGraphicFramePr>
          <p:nvPr>
            <p:extLst>
              <p:ext uri="{D42A27DB-BD31-4B8C-83A1-F6EECF244321}">
                <p14:modId xmlns:p14="http://schemas.microsoft.com/office/powerpoint/2010/main" val="1595737436"/>
              </p:ext>
            </p:extLst>
          </p:nvPr>
        </p:nvGraphicFramePr>
        <p:xfrm>
          <a:off x="4725988" y="5334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2" name="Object 20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25988" y="5334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3" name="Object 201"/>
          <p:cNvGraphicFramePr>
            <a:graphicFrameLocks noChangeAspect="1"/>
          </p:cNvGraphicFramePr>
          <p:nvPr>
            <p:extLst>
              <p:ext uri="{D42A27DB-BD31-4B8C-83A1-F6EECF244321}">
                <p14:modId xmlns:p14="http://schemas.microsoft.com/office/powerpoint/2010/main" val="3557254493"/>
              </p:ext>
            </p:extLst>
          </p:nvPr>
        </p:nvGraphicFramePr>
        <p:xfrm>
          <a:off x="5259388" y="33528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3" name="Object 20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259388" y="33528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4" name="Object 202"/>
          <p:cNvGraphicFramePr>
            <a:graphicFrameLocks noChangeAspect="1"/>
          </p:cNvGraphicFramePr>
          <p:nvPr>
            <p:extLst>
              <p:ext uri="{D42A27DB-BD31-4B8C-83A1-F6EECF244321}">
                <p14:modId xmlns:p14="http://schemas.microsoft.com/office/powerpoint/2010/main" val="3806442497"/>
              </p:ext>
            </p:extLst>
          </p:nvPr>
        </p:nvGraphicFramePr>
        <p:xfrm>
          <a:off x="5259388" y="3810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4" name="Object 20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59388" y="3810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5" name="Object 203"/>
          <p:cNvGraphicFramePr>
            <a:graphicFrameLocks noChangeAspect="1"/>
          </p:cNvGraphicFramePr>
          <p:nvPr>
            <p:extLst>
              <p:ext uri="{D42A27DB-BD31-4B8C-83A1-F6EECF244321}">
                <p14:modId xmlns:p14="http://schemas.microsoft.com/office/powerpoint/2010/main" val="1565677651"/>
              </p:ext>
            </p:extLst>
          </p:nvPr>
        </p:nvGraphicFramePr>
        <p:xfrm>
          <a:off x="5259388" y="43402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5" name="Object 20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59388" y="43402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6" name="Object 204"/>
          <p:cNvGraphicFramePr>
            <a:graphicFrameLocks noChangeAspect="1"/>
          </p:cNvGraphicFramePr>
          <p:nvPr>
            <p:extLst>
              <p:ext uri="{D42A27DB-BD31-4B8C-83A1-F6EECF244321}">
                <p14:modId xmlns:p14="http://schemas.microsoft.com/office/powerpoint/2010/main" val="552395235"/>
              </p:ext>
            </p:extLst>
          </p:nvPr>
        </p:nvGraphicFramePr>
        <p:xfrm>
          <a:off x="5259388" y="48736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6" name="Object 20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59388" y="48736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7" name="Object 205"/>
          <p:cNvGraphicFramePr>
            <a:graphicFrameLocks noChangeAspect="1"/>
          </p:cNvGraphicFramePr>
          <p:nvPr>
            <p:extLst>
              <p:ext uri="{D42A27DB-BD31-4B8C-83A1-F6EECF244321}">
                <p14:modId xmlns:p14="http://schemas.microsoft.com/office/powerpoint/2010/main" val="3120264288"/>
              </p:ext>
            </p:extLst>
          </p:nvPr>
        </p:nvGraphicFramePr>
        <p:xfrm>
          <a:off x="5259388" y="5334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7" name="Object 20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59388" y="5334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8" name="Object 206"/>
          <p:cNvGraphicFramePr>
            <a:graphicFrameLocks noChangeAspect="1"/>
          </p:cNvGraphicFramePr>
          <p:nvPr>
            <p:extLst>
              <p:ext uri="{D42A27DB-BD31-4B8C-83A1-F6EECF244321}">
                <p14:modId xmlns:p14="http://schemas.microsoft.com/office/powerpoint/2010/main" val="4135289595"/>
              </p:ext>
            </p:extLst>
          </p:nvPr>
        </p:nvGraphicFramePr>
        <p:xfrm>
          <a:off x="5792788" y="33559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8" name="Object 20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2788" y="33559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39" name="Object 207"/>
          <p:cNvGraphicFramePr>
            <a:graphicFrameLocks noChangeAspect="1"/>
          </p:cNvGraphicFramePr>
          <p:nvPr>
            <p:extLst>
              <p:ext uri="{D42A27DB-BD31-4B8C-83A1-F6EECF244321}">
                <p14:modId xmlns:p14="http://schemas.microsoft.com/office/powerpoint/2010/main" val="1381965130"/>
              </p:ext>
            </p:extLst>
          </p:nvPr>
        </p:nvGraphicFramePr>
        <p:xfrm>
          <a:off x="5792788" y="38131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39" name="Object 20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792788" y="38131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0" name="Object 208"/>
          <p:cNvGraphicFramePr>
            <a:graphicFrameLocks noChangeAspect="1"/>
          </p:cNvGraphicFramePr>
          <p:nvPr>
            <p:extLst>
              <p:ext uri="{D42A27DB-BD31-4B8C-83A1-F6EECF244321}">
                <p14:modId xmlns:p14="http://schemas.microsoft.com/office/powerpoint/2010/main" val="342329396"/>
              </p:ext>
            </p:extLst>
          </p:nvPr>
        </p:nvGraphicFramePr>
        <p:xfrm>
          <a:off x="5792788" y="43434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0" name="Object 20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92788" y="43434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1" name="Object 209"/>
          <p:cNvGraphicFramePr>
            <a:graphicFrameLocks noChangeAspect="1"/>
          </p:cNvGraphicFramePr>
          <p:nvPr>
            <p:extLst>
              <p:ext uri="{D42A27DB-BD31-4B8C-83A1-F6EECF244321}">
                <p14:modId xmlns:p14="http://schemas.microsoft.com/office/powerpoint/2010/main" val="2973296190"/>
              </p:ext>
            </p:extLst>
          </p:nvPr>
        </p:nvGraphicFramePr>
        <p:xfrm>
          <a:off x="5792788" y="48768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1" name="Object 20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792788" y="48768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2" name="Object 210"/>
          <p:cNvGraphicFramePr>
            <a:graphicFrameLocks noChangeAspect="1"/>
          </p:cNvGraphicFramePr>
          <p:nvPr>
            <p:extLst>
              <p:ext uri="{D42A27DB-BD31-4B8C-83A1-F6EECF244321}">
                <p14:modId xmlns:p14="http://schemas.microsoft.com/office/powerpoint/2010/main" val="2870111787"/>
              </p:ext>
            </p:extLst>
          </p:nvPr>
        </p:nvGraphicFramePr>
        <p:xfrm>
          <a:off x="5792788" y="533717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2" name="Object 21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792788" y="533717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3" name="Object 211"/>
          <p:cNvGraphicFramePr>
            <a:graphicFrameLocks noChangeAspect="1"/>
          </p:cNvGraphicFramePr>
          <p:nvPr>
            <p:extLst>
              <p:ext uri="{D42A27DB-BD31-4B8C-83A1-F6EECF244321}">
                <p14:modId xmlns:p14="http://schemas.microsoft.com/office/powerpoint/2010/main" val="3152017348"/>
              </p:ext>
            </p:extLst>
          </p:nvPr>
        </p:nvGraphicFramePr>
        <p:xfrm>
          <a:off x="6249988" y="33528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3" name="Object 21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49988" y="33528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4" name="Object 212"/>
          <p:cNvGraphicFramePr>
            <a:graphicFrameLocks noChangeAspect="1"/>
          </p:cNvGraphicFramePr>
          <p:nvPr>
            <p:extLst>
              <p:ext uri="{D42A27DB-BD31-4B8C-83A1-F6EECF244321}">
                <p14:modId xmlns:p14="http://schemas.microsoft.com/office/powerpoint/2010/main" val="4240776596"/>
              </p:ext>
            </p:extLst>
          </p:nvPr>
        </p:nvGraphicFramePr>
        <p:xfrm>
          <a:off x="6249988" y="3810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4" name="Object 21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249988" y="3810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5" name="Object 213"/>
          <p:cNvGraphicFramePr>
            <a:graphicFrameLocks noChangeAspect="1"/>
          </p:cNvGraphicFramePr>
          <p:nvPr>
            <p:extLst>
              <p:ext uri="{D42A27DB-BD31-4B8C-83A1-F6EECF244321}">
                <p14:modId xmlns:p14="http://schemas.microsoft.com/office/powerpoint/2010/main" val="4067524915"/>
              </p:ext>
            </p:extLst>
          </p:nvPr>
        </p:nvGraphicFramePr>
        <p:xfrm>
          <a:off x="6249988" y="43402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5" name="Object 21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249988" y="43402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6" name="Object 214"/>
          <p:cNvGraphicFramePr>
            <a:graphicFrameLocks noChangeAspect="1"/>
          </p:cNvGraphicFramePr>
          <p:nvPr>
            <p:extLst>
              <p:ext uri="{D42A27DB-BD31-4B8C-83A1-F6EECF244321}">
                <p14:modId xmlns:p14="http://schemas.microsoft.com/office/powerpoint/2010/main" val="2836191295"/>
              </p:ext>
            </p:extLst>
          </p:nvPr>
        </p:nvGraphicFramePr>
        <p:xfrm>
          <a:off x="6249988" y="4873626"/>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6" name="Object 214"/>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249988" y="4873626"/>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7" name="Object 215"/>
          <p:cNvGraphicFramePr>
            <a:graphicFrameLocks noChangeAspect="1"/>
          </p:cNvGraphicFramePr>
          <p:nvPr>
            <p:extLst>
              <p:ext uri="{D42A27DB-BD31-4B8C-83A1-F6EECF244321}">
                <p14:modId xmlns:p14="http://schemas.microsoft.com/office/powerpoint/2010/main" val="340593079"/>
              </p:ext>
            </p:extLst>
          </p:nvPr>
        </p:nvGraphicFramePr>
        <p:xfrm>
          <a:off x="6249988" y="5334001"/>
          <a:ext cx="169862" cy="301625"/>
        </p:xfrm>
        <a:graphic>
          <a:graphicData uri="http://schemas.openxmlformats.org/presentationml/2006/ole">
            <mc:AlternateContent xmlns:mc="http://schemas.openxmlformats.org/markup-compatibility/2006">
              <mc:Choice xmlns:v="urn:schemas-microsoft-com:vml" Requires="v">
                <p:oleObj name="Equation" r:id="rId9" imgW="82505" imgH="177740" progId="Equation.3">
                  <p:embed/>
                </p:oleObj>
              </mc:Choice>
              <mc:Fallback>
                <p:oleObj name="Equation" r:id="rId9" imgW="82505" imgH="177740" progId="Equation.3">
                  <p:embed/>
                  <p:pic>
                    <p:nvPicPr>
                      <p:cNvPr id="55347" name="Object 21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249988" y="5334001"/>
                        <a:ext cx="169862"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8" name="Object 216"/>
          <p:cNvGraphicFramePr>
            <a:graphicFrameLocks noChangeAspect="1"/>
          </p:cNvGraphicFramePr>
          <p:nvPr>
            <p:extLst>
              <p:ext uri="{D42A27DB-BD31-4B8C-83A1-F6EECF244321}">
                <p14:modId xmlns:p14="http://schemas.microsoft.com/office/powerpoint/2010/main" val="1458706078"/>
              </p:ext>
            </p:extLst>
          </p:nvPr>
        </p:nvGraphicFramePr>
        <p:xfrm>
          <a:off x="3289301" y="4114800"/>
          <a:ext cx="658813" cy="762000"/>
        </p:xfrm>
        <a:graphic>
          <a:graphicData uri="http://schemas.openxmlformats.org/presentationml/2006/ole">
            <mc:AlternateContent xmlns:mc="http://schemas.openxmlformats.org/markup-compatibility/2006">
              <mc:Choice xmlns:v="urn:schemas-microsoft-com:vml" Requires="v">
                <p:oleObj name="Equation" r:id="rId50" imgW="387305" imgH="457200" progId="Equation.3">
                  <p:embed/>
                </p:oleObj>
              </mc:Choice>
              <mc:Fallback>
                <p:oleObj name="Equation" r:id="rId50" imgW="387305" imgH="457200" progId="Equation.3">
                  <p:embed/>
                  <p:pic>
                    <p:nvPicPr>
                      <p:cNvPr id="55348" name="Object 21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289301" y="4114800"/>
                        <a:ext cx="6588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2085">
            <a:extLst>
              <a:ext uri="{FF2B5EF4-FFF2-40B4-BE49-F238E27FC236}">
                <a16:creationId xmlns:a16="http://schemas.microsoft.com/office/drawing/2014/main" id="{8667FEE2-C2D6-5D08-C29B-C56E2D38FA2F}"/>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pic>
        <p:nvPicPr>
          <p:cNvPr id="4" name="Picture 6">
            <a:extLst>
              <a:ext uri="{FF2B5EF4-FFF2-40B4-BE49-F238E27FC236}">
                <a16:creationId xmlns:a16="http://schemas.microsoft.com/office/drawing/2014/main" id="{F4605316-CA14-73F8-1C8E-4D148C1CDC3E}"/>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r="33395" b="23037"/>
          <a:stretch/>
        </p:blipFill>
        <p:spPr bwMode="auto">
          <a:xfrm>
            <a:off x="6953249" y="3143251"/>
            <a:ext cx="5126037"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0135-D4B2-EE61-8746-4CA720CF17BD}"/>
              </a:ext>
            </a:extLst>
          </p:cNvPr>
          <p:cNvSpPr>
            <a:spLocks noGrp="1"/>
          </p:cNvSpPr>
          <p:nvPr>
            <p:ph type="title"/>
          </p:nvPr>
        </p:nvSpPr>
        <p:spPr>
          <a:solidFill>
            <a:srgbClr val="FFFFFF"/>
          </a:solidFill>
          <a:ln w="31750" cap="sq">
            <a:solidFill>
              <a:srgbClr val="404040"/>
            </a:solidFill>
            <a:miter lim="800000"/>
          </a:ln>
        </p:spPr>
        <p:txBody>
          <a:bodyPr vert="horz" lIns="182880" tIns="182880" rIns="182880" bIns="182880" rtlCol="0" anchor="ctr">
            <a:normAutofit/>
          </a:bodyPr>
          <a:lstStyle/>
          <a:p>
            <a:r>
              <a:rPr lang="en-AU" dirty="0">
                <a:latin typeface="Times New Roman" panose="02020603050405020304" pitchFamily="18" charset="0"/>
                <a:cs typeface="Times New Roman" panose="02020603050405020304" pitchFamily="18" charset="0"/>
              </a:rPr>
              <a:t>Staff</a:t>
            </a:r>
          </a:p>
        </p:txBody>
      </p:sp>
      <p:sp>
        <p:nvSpPr>
          <p:cNvPr id="3" name="Content Placeholder 2">
            <a:extLst>
              <a:ext uri="{FF2B5EF4-FFF2-40B4-BE49-F238E27FC236}">
                <a16:creationId xmlns:a16="http://schemas.microsoft.com/office/drawing/2014/main" id="{6A97956E-26D9-6D3E-6369-65A9AE83340B}"/>
              </a:ext>
            </a:extLst>
          </p:cNvPr>
          <p:cNvSpPr>
            <a:spLocks noGrp="1"/>
          </p:cNvSpPr>
          <p:nvPr>
            <p:ph idx="1"/>
          </p:nvPr>
        </p:nvSpPr>
        <p:spPr>
          <a:xfrm>
            <a:off x="2231135" y="2638044"/>
            <a:ext cx="9014933" cy="3101983"/>
          </a:xfrm>
        </p:spPr>
        <p:txBody>
          <a:bodyPr>
            <a:normAutofit/>
          </a:bodyPr>
          <a:lstStyle/>
          <a:p>
            <a:r>
              <a:rPr lang="en-AU" sz="2000" b="0" i="0" dirty="0">
                <a:effectLst/>
                <a:latin typeface="Times New Roman" panose="02020603050405020304" pitchFamily="18" charset="0"/>
                <a:cs typeface="Times New Roman" panose="02020603050405020304" pitchFamily="18" charset="0"/>
              </a:rPr>
              <a:t>Diego Molla-</a:t>
            </a:r>
            <a:r>
              <a:rPr lang="en-AU" sz="2000" b="0" i="0" dirty="0" err="1">
                <a:effectLst/>
                <a:latin typeface="Times New Roman" panose="02020603050405020304" pitchFamily="18" charset="0"/>
                <a:cs typeface="Times New Roman" panose="02020603050405020304" pitchFamily="18" charset="0"/>
              </a:rPr>
              <a:t>Aliod</a:t>
            </a:r>
            <a:r>
              <a:rPr lang="en-AU" sz="2000" b="0" i="0" dirty="0">
                <a:effectLst/>
                <a:latin typeface="Times New Roman" panose="02020603050405020304" pitchFamily="18" charset="0"/>
                <a:cs typeface="Times New Roman" panose="02020603050405020304" pitchFamily="18" charset="0"/>
              </a:rPr>
              <a:t>: Lecturer (</a:t>
            </a:r>
            <a:r>
              <a:rPr lang="en-AU" sz="2000" b="0" i="0" dirty="0">
                <a:effectLst/>
                <a:latin typeface="Times New Roman" panose="02020603050405020304" pitchFamily="18" charset="0"/>
                <a:cs typeface="Times New Roman" panose="02020603050405020304" pitchFamily="18" charset="0"/>
                <a:hlinkClick r:id="rId2"/>
              </a:rPr>
              <a:t>diego.molla-aliod@mq.edu.au</a:t>
            </a:r>
            <a:r>
              <a:rPr lang="en-AU" sz="2000" b="0" i="0" dirty="0">
                <a:effectLst/>
                <a:latin typeface="Times New Roman" panose="02020603050405020304" pitchFamily="18" charset="0"/>
                <a:cs typeface="Times New Roman" panose="02020603050405020304" pitchFamily="18" charset="0"/>
              </a:rPr>
              <a:t>)</a:t>
            </a:r>
          </a:p>
          <a:p>
            <a:r>
              <a:rPr lang="en-AU" sz="2000" dirty="0">
                <a:latin typeface="Times New Roman" panose="02020603050405020304" pitchFamily="18" charset="0"/>
                <a:cs typeface="Times New Roman" panose="02020603050405020304" pitchFamily="18" charset="0"/>
              </a:rPr>
              <a:t>Xiaohan Yu</a:t>
            </a:r>
            <a:r>
              <a:rPr lang="en-AU" sz="2000">
                <a:latin typeface="Times New Roman" panose="02020603050405020304" pitchFamily="18" charset="0"/>
                <a:cs typeface="Times New Roman" panose="02020603050405020304" pitchFamily="18" charset="0"/>
              </a:rPr>
              <a:t>: </a:t>
            </a:r>
            <a:r>
              <a:rPr lang="en-AU" sz="2000" b="0" i="0">
                <a:effectLst/>
                <a:latin typeface="Times New Roman" panose="02020603050405020304" pitchFamily="18" charset="0"/>
                <a:cs typeface="Times New Roman" panose="02020603050405020304" pitchFamily="18" charset="0"/>
              </a:rPr>
              <a:t>Unit convenor, </a:t>
            </a:r>
            <a:r>
              <a:rPr lang="en-AU" sz="2000">
                <a:latin typeface="Times New Roman" panose="02020603050405020304" pitchFamily="18" charset="0"/>
                <a:cs typeface="Times New Roman" panose="02020603050405020304" pitchFamily="18" charset="0"/>
              </a:rPr>
              <a:t>Lecturer </a:t>
            </a:r>
            <a:r>
              <a:rPr lang="en-AU" sz="2000" dirty="0">
                <a:latin typeface="Times New Roman" panose="02020603050405020304" pitchFamily="18" charset="0"/>
                <a:cs typeface="Times New Roman" panose="02020603050405020304" pitchFamily="18" charset="0"/>
              </a:rPr>
              <a:t>(</a:t>
            </a:r>
            <a:r>
              <a:rPr lang="en-AU" sz="2000" dirty="0">
                <a:latin typeface="Times New Roman" panose="02020603050405020304" pitchFamily="18" charset="0"/>
                <a:cs typeface="Times New Roman" panose="02020603050405020304" pitchFamily="18" charset="0"/>
                <a:hlinkClick r:id="rId3"/>
              </a:rPr>
              <a:t>xiaohan.yu@mq.edu.au</a:t>
            </a:r>
            <a:r>
              <a:rPr lang="en-AU" sz="2000" dirty="0">
                <a:latin typeface="Times New Roman" panose="02020603050405020304" pitchFamily="18" charset="0"/>
                <a:cs typeface="Times New Roman" panose="02020603050405020304" pitchFamily="18" charset="0"/>
              </a:rPr>
              <a:t>)</a:t>
            </a:r>
          </a:p>
          <a:p>
            <a:r>
              <a:rPr lang="en-AU" sz="2000" dirty="0">
                <a:latin typeface="Times New Roman" panose="02020603050405020304" pitchFamily="18" charset="0"/>
                <a:cs typeface="Times New Roman" panose="02020603050405020304" pitchFamily="18" charset="0"/>
              </a:rPr>
              <a:t>Guest Lecturer TBD</a:t>
            </a:r>
          </a:p>
        </p:txBody>
      </p:sp>
    </p:spTree>
    <p:extLst>
      <p:ext uri="{BB962C8B-B14F-4D97-AF65-F5344CB8AC3E}">
        <p14:creationId xmlns:p14="http://schemas.microsoft.com/office/powerpoint/2010/main" val="1067943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3"/>
          <p:cNvSpPr txBox="1">
            <a:spLocks noChangeArrowheads="1"/>
          </p:cNvSpPr>
          <p:nvPr/>
        </p:nvSpPr>
        <p:spPr bwMode="auto">
          <a:xfrm>
            <a:off x="2452688" y="1570039"/>
            <a:ext cx="7924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AU" altLang="zh-CN" sz="2000" dirty="0">
                <a:solidFill>
                  <a:schemeClr val="tx2"/>
                </a:solidFill>
                <a:latin typeface="Times New Roman" panose="02020603050405020304" pitchFamily="18" charset="0"/>
                <a:cs typeface="Times New Roman" panose="02020603050405020304" pitchFamily="18" charset="0"/>
              </a:rPr>
              <a:t>3.3. Sharpening filters</a:t>
            </a:r>
          </a:p>
          <a:p>
            <a:pPr eaLnBrk="1" hangingPunct="1">
              <a:lnSpc>
                <a:spcPct val="120000"/>
              </a:lnSpc>
              <a:spcBef>
                <a:spcPct val="0"/>
              </a:spcBef>
              <a:buClrTx/>
              <a:buSzTx/>
              <a:buFontTx/>
              <a:buNone/>
            </a:pPr>
            <a:endParaRPr lang="en-US" altLang="zh-CN" sz="2000" dirty="0">
              <a:solidFill>
                <a:schemeClr val="tx2"/>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sz="2000" dirty="0">
                <a:solidFill>
                  <a:schemeClr val="tx2"/>
                </a:solidFill>
                <a:latin typeface="Times New Roman" panose="02020603050405020304" pitchFamily="18" charset="0"/>
                <a:cs typeface="Times New Roman" panose="02020603050405020304" pitchFamily="18" charset="0"/>
              </a:rPr>
              <a:t>For High-pass filtering</a:t>
            </a:r>
          </a:p>
        </p:txBody>
      </p:sp>
      <p:graphicFrame>
        <p:nvGraphicFramePr>
          <p:cNvPr id="59397" name="Object 4"/>
          <p:cNvGraphicFramePr>
            <a:graphicFrameLocks noChangeAspect="1"/>
          </p:cNvGraphicFramePr>
          <p:nvPr>
            <p:extLst>
              <p:ext uri="{D42A27DB-BD31-4B8C-83A1-F6EECF244321}">
                <p14:modId xmlns:p14="http://schemas.microsoft.com/office/powerpoint/2010/main" val="3521668621"/>
              </p:ext>
            </p:extLst>
          </p:nvPr>
        </p:nvGraphicFramePr>
        <p:xfrm>
          <a:off x="3302000" y="3302000"/>
          <a:ext cx="127000" cy="254000"/>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939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302000"/>
                        <a:ext cx="1270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398" name="Group 5"/>
          <p:cNvGrpSpPr>
            <a:grpSpLocks/>
          </p:cNvGrpSpPr>
          <p:nvPr/>
        </p:nvGrpSpPr>
        <p:grpSpPr bwMode="auto">
          <a:xfrm>
            <a:off x="924720" y="3607593"/>
            <a:ext cx="2286000" cy="1752600"/>
            <a:chOff x="1584" y="2016"/>
            <a:chExt cx="1248" cy="1008"/>
          </a:xfrm>
        </p:grpSpPr>
        <p:sp>
          <p:nvSpPr>
            <p:cNvPr id="59450" name="Rectangle 6"/>
            <p:cNvSpPr>
              <a:spLocks noChangeArrowheads="1"/>
            </p:cNvSpPr>
            <p:nvPr/>
          </p:nvSpPr>
          <p:spPr bwMode="auto">
            <a:xfrm>
              <a:off x="1584" y="2016"/>
              <a:ext cx="1248" cy="100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9451" name="Line 7"/>
            <p:cNvSpPr>
              <a:spLocks noChangeShapeType="1"/>
            </p:cNvSpPr>
            <p:nvPr/>
          </p:nvSpPr>
          <p:spPr bwMode="auto">
            <a:xfrm>
              <a:off x="1584" y="2352"/>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52" name="Line 8"/>
            <p:cNvSpPr>
              <a:spLocks noChangeShapeType="1"/>
            </p:cNvSpPr>
            <p:nvPr/>
          </p:nvSpPr>
          <p:spPr bwMode="auto">
            <a:xfrm>
              <a:off x="1584" y="2688"/>
              <a:ext cx="1248"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53" name="Line 9"/>
            <p:cNvSpPr>
              <a:spLocks noChangeShapeType="1"/>
            </p:cNvSpPr>
            <p:nvPr/>
          </p:nvSpPr>
          <p:spPr bwMode="auto">
            <a:xfrm>
              <a:off x="1968"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54" name="Line 10"/>
            <p:cNvSpPr>
              <a:spLocks noChangeShapeType="1"/>
            </p:cNvSpPr>
            <p:nvPr/>
          </p:nvSpPr>
          <p:spPr bwMode="auto">
            <a:xfrm>
              <a:off x="2400" y="2016"/>
              <a:ext cx="0" cy="1008"/>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graphicFrame>
        <p:nvGraphicFramePr>
          <p:cNvPr id="59399" name="Object 11"/>
          <p:cNvGraphicFramePr>
            <a:graphicFrameLocks noChangeAspect="1"/>
          </p:cNvGraphicFramePr>
          <p:nvPr>
            <p:extLst>
              <p:ext uri="{D42A27DB-BD31-4B8C-83A1-F6EECF244321}">
                <p14:modId xmlns:p14="http://schemas.microsoft.com/office/powerpoint/2010/main" val="2623759695"/>
              </p:ext>
            </p:extLst>
          </p:nvPr>
        </p:nvGraphicFramePr>
        <p:xfrm>
          <a:off x="1994695" y="3718719"/>
          <a:ext cx="146050" cy="277813"/>
        </p:xfrm>
        <a:graphic>
          <a:graphicData uri="http://schemas.openxmlformats.org/presentationml/2006/ole">
            <mc:AlternateContent xmlns:mc="http://schemas.openxmlformats.org/markup-compatibility/2006">
              <mc:Choice xmlns:v="urn:schemas-microsoft-com:vml" Requires="v">
                <p:oleObj name="Equation" r:id="rId3" imgW="126835" imgH="253670" progId="Equation.3">
                  <p:embed/>
                </p:oleObj>
              </mc:Choice>
              <mc:Fallback>
                <p:oleObj name="Equation" r:id="rId3" imgW="126835" imgH="253670" progId="Equation.3">
                  <p:embed/>
                  <p:pic>
                    <p:nvPicPr>
                      <p:cNvPr id="59399"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695" y="3718719"/>
                        <a:ext cx="14605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12"/>
          <p:cNvGraphicFramePr>
            <a:graphicFrameLocks noChangeAspect="1"/>
          </p:cNvGraphicFramePr>
          <p:nvPr>
            <p:extLst>
              <p:ext uri="{D42A27DB-BD31-4B8C-83A1-F6EECF244321}">
                <p14:modId xmlns:p14="http://schemas.microsoft.com/office/powerpoint/2010/main" val="1700209784"/>
              </p:ext>
            </p:extLst>
          </p:nvPr>
        </p:nvGraphicFramePr>
        <p:xfrm>
          <a:off x="1067595" y="3731419"/>
          <a:ext cx="446088" cy="301625"/>
        </p:xfrm>
        <a:graphic>
          <a:graphicData uri="http://schemas.openxmlformats.org/presentationml/2006/ole">
            <mc:AlternateContent xmlns:mc="http://schemas.openxmlformats.org/markup-compatibility/2006">
              <mc:Choice xmlns:v="urn:schemas-microsoft-com:vml" Requires="v">
                <p:oleObj name="Equation" r:id="rId5" imgW="254000" imgH="177740" progId="Equation.3">
                  <p:embed/>
                </p:oleObj>
              </mc:Choice>
              <mc:Fallback>
                <p:oleObj name="Equation" r:id="rId5" imgW="254000" imgH="177740" progId="Equation.3">
                  <p:embed/>
                  <p:pic>
                    <p:nvPicPr>
                      <p:cNvPr id="5940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595" y="3731419"/>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1" name="Object 16"/>
          <p:cNvGraphicFramePr>
            <a:graphicFrameLocks noChangeAspect="1"/>
          </p:cNvGraphicFramePr>
          <p:nvPr>
            <p:extLst>
              <p:ext uri="{D42A27DB-BD31-4B8C-83A1-F6EECF244321}">
                <p14:modId xmlns:p14="http://schemas.microsoft.com/office/powerpoint/2010/main" val="177783117"/>
              </p:ext>
            </p:extLst>
          </p:nvPr>
        </p:nvGraphicFramePr>
        <p:xfrm>
          <a:off x="1913734" y="4326731"/>
          <a:ext cx="293687" cy="241300"/>
        </p:xfrm>
        <a:graphic>
          <a:graphicData uri="http://schemas.openxmlformats.org/presentationml/2006/ole">
            <mc:AlternateContent xmlns:mc="http://schemas.openxmlformats.org/markup-compatibility/2006">
              <mc:Choice xmlns:v="urn:schemas-microsoft-com:vml" Requires="v">
                <p:oleObj name="Equation" r:id="rId7" imgW="158705" imgH="139640" progId="Equation.3">
                  <p:embed/>
                </p:oleObj>
              </mc:Choice>
              <mc:Fallback>
                <p:oleObj name="Equation" r:id="rId7" imgW="158705" imgH="139640" progId="Equation.3">
                  <p:embed/>
                  <p:pic>
                    <p:nvPicPr>
                      <p:cNvPr id="59401"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734" y="4326731"/>
                        <a:ext cx="2936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2" name="Object 21"/>
          <p:cNvGraphicFramePr>
            <a:graphicFrameLocks noChangeAspect="1"/>
          </p:cNvGraphicFramePr>
          <p:nvPr>
            <p:extLst>
              <p:ext uri="{D42A27DB-BD31-4B8C-83A1-F6EECF244321}">
                <p14:modId xmlns:p14="http://schemas.microsoft.com/office/powerpoint/2010/main" val="896321217"/>
              </p:ext>
            </p:extLst>
          </p:nvPr>
        </p:nvGraphicFramePr>
        <p:xfrm>
          <a:off x="391321" y="4064793"/>
          <a:ext cx="493713" cy="762000"/>
        </p:xfrm>
        <a:graphic>
          <a:graphicData uri="http://schemas.openxmlformats.org/presentationml/2006/ole">
            <mc:AlternateContent xmlns:mc="http://schemas.openxmlformats.org/markup-compatibility/2006">
              <mc:Choice xmlns:v="urn:schemas-microsoft-com:vml" Requires="v">
                <p:oleObj name="Equation" r:id="rId9" imgW="292190" imgH="457200" progId="Equation.3">
                  <p:embed/>
                </p:oleObj>
              </mc:Choice>
              <mc:Fallback>
                <p:oleObj name="Equation" r:id="rId9" imgW="292190" imgH="457200" progId="Equation.3">
                  <p:embed/>
                  <p:pic>
                    <p:nvPicPr>
                      <p:cNvPr id="59402"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321" y="4064793"/>
                        <a:ext cx="4937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3" name="Line 22"/>
          <p:cNvSpPr>
            <a:spLocks noChangeShapeType="1"/>
          </p:cNvSpPr>
          <p:nvPr/>
        </p:nvSpPr>
        <p:spPr bwMode="auto">
          <a:xfrm>
            <a:off x="4051300" y="31242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04" name="Line 23"/>
          <p:cNvSpPr>
            <a:spLocks noChangeShapeType="1"/>
          </p:cNvSpPr>
          <p:nvPr/>
        </p:nvSpPr>
        <p:spPr bwMode="auto">
          <a:xfrm>
            <a:off x="6718300" y="31242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05" name="Line 24"/>
          <p:cNvSpPr>
            <a:spLocks noChangeShapeType="1"/>
          </p:cNvSpPr>
          <p:nvPr/>
        </p:nvSpPr>
        <p:spPr bwMode="auto">
          <a:xfrm rot="16200000">
            <a:off x="5384006" y="1791494"/>
            <a:ext cx="1588" cy="26670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06" name="Line 25"/>
          <p:cNvSpPr>
            <a:spLocks noChangeShapeType="1"/>
          </p:cNvSpPr>
          <p:nvPr/>
        </p:nvSpPr>
        <p:spPr bwMode="auto">
          <a:xfrm>
            <a:off x="5116514" y="3124200"/>
            <a:ext cx="1587"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07" name="Line 26"/>
          <p:cNvSpPr>
            <a:spLocks noChangeShapeType="1"/>
          </p:cNvSpPr>
          <p:nvPr/>
        </p:nvSpPr>
        <p:spPr bwMode="auto">
          <a:xfrm>
            <a:off x="4583114" y="3124200"/>
            <a:ext cx="1587"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nvGrpSpPr>
          <p:cNvPr id="59408" name="Group 27"/>
          <p:cNvGrpSpPr>
            <a:grpSpLocks/>
          </p:cNvGrpSpPr>
          <p:nvPr/>
        </p:nvGrpSpPr>
        <p:grpSpPr bwMode="auto">
          <a:xfrm>
            <a:off x="4051300" y="3581400"/>
            <a:ext cx="2667000" cy="1525588"/>
            <a:chOff x="3504" y="2448"/>
            <a:chExt cx="1536" cy="961"/>
          </a:xfrm>
        </p:grpSpPr>
        <p:sp>
          <p:nvSpPr>
            <p:cNvPr id="59446" name="Line 28"/>
            <p:cNvSpPr>
              <a:spLocks noChangeShapeType="1"/>
            </p:cNvSpPr>
            <p:nvPr/>
          </p:nvSpPr>
          <p:spPr bwMode="auto">
            <a:xfrm rot="-5400000">
              <a:off x="4271" y="2017"/>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47" name="Line 29"/>
            <p:cNvSpPr>
              <a:spLocks noChangeShapeType="1"/>
            </p:cNvSpPr>
            <p:nvPr/>
          </p:nvSpPr>
          <p:spPr bwMode="auto">
            <a:xfrm rot="-5400000">
              <a:off x="4271" y="2352"/>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48" name="Line 30"/>
            <p:cNvSpPr>
              <a:spLocks noChangeShapeType="1"/>
            </p:cNvSpPr>
            <p:nvPr/>
          </p:nvSpPr>
          <p:spPr bwMode="auto">
            <a:xfrm rot="-5400000">
              <a:off x="4271" y="2641"/>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49" name="Line 31"/>
            <p:cNvSpPr>
              <a:spLocks noChangeShapeType="1"/>
            </p:cNvSpPr>
            <p:nvPr/>
          </p:nvSpPr>
          <p:spPr bwMode="auto">
            <a:xfrm rot="-5400000">
              <a:off x="4271" y="1681"/>
              <a:ext cx="1" cy="1536"/>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pSp>
      <p:sp>
        <p:nvSpPr>
          <p:cNvPr id="59409" name="Line 32"/>
          <p:cNvSpPr>
            <a:spLocks noChangeShapeType="1"/>
          </p:cNvSpPr>
          <p:nvPr/>
        </p:nvSpPr>
        <p:spPr bwMode="auto">
          <a:xfrm>
            <a:off x="5651500" y="31242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10" name="Line 33"/>
          <p:cNvSpPr>
            <a:spLocks noChangeShapeType="1"/>
          </p:cNvSpPr>
          <p:nvPr/>
        </p:nvSpPr>
        <p:spPr bwMode="auto">
          <a:xfrm>
            <a:off x="4051300" y="5562600"/>
            <a:ext cx="2667000" cy="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sp>
        <p:nvSpPr>
          <p:cNvPr id="59411" name="Line 34"/>
          <p:cNvSpPr>
            <a:spLocks noChangeShapeType="1"/>
          </p:cNvSpPr>
          <p:nvPr/>
        </p:nvSpPr>
        <p:spPr bwMode="auto">
          <a:xfrm>
            <a:off x="6184900" y="3124200"/>
            <a:ext cx="0" cy="2438400"/>
          </a:xfrm>
          <a:prstGeom prst="line">
            <a:avLst/>
          </a:prstGeom>
          <a:noFill/>
          <a:ln w="9525">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AU">
              <a:latin typeface="Times New Roman" panose="02020603050405020304" pitchFamily="18" charset="0"/>
              <a:cs typeface="Times New Roman" panose="02020603050405020304" pitchFamily="18" charset="0"/>
            </a:endParaRPr>
          </a:p>
        </p:txBody>
      </p:sp>
      <p:graphicFrame>
        <p:nvGraphicFramePr>
          <p:cNvPr id="59412" name="Object 35"/>
          <p:cNvGraphicFramePr>
            <a:graphicFrameLocks noChangeAspect="1"/>
          </p:cNvGraphicFramePr>
          <p:nvPr>
            <p:extLst>
              <p:ext uri="{D42A27DB-BD31-4B8C-83A1-F6EECF244321}">
                <p14:modId xmlns:p14="http://schemas.microsoft.com/office/powerpoint/2010/main" val="90809970"/>
              </p:ext>
            </p:extLst>
          </p:nvPr>
        </p:nvGraphicFramePr>
        <p:xfrm>
          <a:off x="4124325" y="3203576"/>
          <a:ext cx="446088" cy="301625"/>
        </p:xfrm>
        <a:graphic>
          <a:graphicData uri="http://schemas.openxmlformats.org/presentationml/2006/ole">
            <mc:AlternateContent xmlns:mc="http://schemas.openxmlformats.org/markup-compatibility/2006">
              <mc:Choice xmlns:v="urn:schemas-microsoft-com:vml" Requires="v">
                <p:oleObj name="Equation" r:id="rId11" imgW="254000" imgH="177740" progId="Equation.3">
                  <p:embed/>
                </p:oleObj>
              </mc:Choice>
              <mc:Fallback>
                <p:oleObj name="Equation" r:id="rId11" imgW="254000" imgH="177740" progId="Equation.3">
                  <p:embed/>
                  <p:pic>
                    <p:nvPicPr>
                      <p:cNvPr id="59412"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4325" y="3203576"/>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3" name="Object 40"/>
          <p:cNvGraphicFramePr>
            <a:graphicFrameLocks noChangeAspect="1"/>
          </p:cNvGraphicFramePr>
          <p:nvPr>
            <p:extLst>
              <p:ext uri="{D42A27DB-BD31-4B8C-83A1-F6EECF244321}">
                <p14:modId xmlns:p14="http://schemas.microsoft.com/office/powerpoint/2010/main" val="2808555724"/>
              </p:ext>
            </p:extLst>
          </p:nvPr>
        </p:nvGraphicFramePr>
        <p:xfrm>
          <a:off x="4657725" y="3200401"/>
          <a:ext cx="446088" cy="301625"/>
        </p:xfrm>
        <a:graphic>
          <a:graphicData uri="http://schemas.openxmlformats.org/presentationml/2006/ole">
            <mc:AlternateContent xmlns:mc="http://schemas.openxmlformats.org/markup-compatibility/2006">
              <mc:Choice xmlns:v="urn:schemas-microsoft-com:vml" Requires="v">
                <p:oleObj name="Equation" r:id="rId13" imgW="254000" imgH="177740" progId="Equation.3">
                  <p:embed/>
                </p:oleObj>
              </mc:Choice>
              <mc:Fallback>
                <p:oleObj name="Equation" r:id="rId13" imgW="254000" imgH="177740" progId="Equation.3">
                  <p:embed/>
                  <p:pic>
                    <p:nvPicPr>
                      <p:cNvPr id="59413"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7725" y="32004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4" name="Object 45"/>
          <p:cNvGraphicFramePr>
            <a:graphicFrameLocks noChangeAspect="1"/>
          </p:cNvGraphicFramePr>
          <p:nvPr>
            <p:extLst>
              <p:ext uri="{D42A27DB-BD31-4B8C-83A1-F6EECF244321}">
                <p14:modId xmlns:p14="http://schemas.microsoft.com/office/powerpoint/2010/main" val="3150067798"/>
              </p:ext>
            </p:extLst>
          </p:nvPr>
        </p:nvGraphicFramePr>
        <p:xfrm>
          <a:off x="5191125" y="3200401"/>
          <a:ext cx="446088" cy="301625"/>
        </p:xfrm>
        <a:graphic>
          <a:graphicData uri="http://schemas.openxmlformats.org/presentationml/2006/ole">
            <mc:AlternateContent xmlns:mc="http://schemas.openxmlformats.org/markup-compatibility/2006">
              <mc:Choice xmlns:v="urn:schemas-microsoft-com:vml" Requires="v">
                <p:oleObj name="Equation" r:id="rId15" imgW="254000" imgH="177740" progId="Equation.3">
                  <p:embed/>
                </p:oleObj>
              </mc:Choice>
              <mc:Fallback>
                <p:oleObj name="Equation" r:id="rId15" imgW="254000" imgH="177740" progId="Equation.3">
                  <p:embed/>
                  <p:pic>
                    <p:nvPicPr>
                      <p:cNvPr id="59414"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91125" y="32004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5" name="Object 47"/>
          <p:cNvGraphicFramePr>
            <a:graphicFrameLocks noChangeAspect="1"/>
          </p:cNvGraphicFramePr>
          <p:nvPr>
            <p:extLst>
              <p:ext uri="{D42A27DB-BD31-4B8C-83A1-F6EECF244321}">
                <p14:modId xmlns:p14="http://schemas.microsoft.com/office/powerpoint/2010/main" val="2739365166"/>
              </p:ext>
            </p:extLst>
          </p:nvPr>
        </p:nvGraphicFramePr>
        <p:xfrm>
          <a:off x="5265738" y="4330700"/>
          <a:ext cx="296862" cy="241300"/>
        </p:xfrm>
        <a:graphic>
          <a:graphicData uri="http://schemas.openxmlformats.org/presentationml/2006/ole">
            <mc:AlternateContent xmlns:mc="http://schemas.openxmlformats.org/markup-compatibility/2006">
              <mc:Choice xmlns:v="urn:schemas-microsoft-com:vml" Requires="v">
                <p:oleObj name="Equation" r:id="rId17" imgW="158705" imgH="139640" progId="Equation.3">
                  <p:embed/>
                </p:oleObj>
              </mc:Choice>
              <mc:Fallback>
                <p:oleObj name="Equation" r:id="rId17" imgW="158705" imgH="139640" progId="Equation.3">
                  <p:embed/>
                  <p:pic>
                    <p:nvPicPr>
                      <p:cNvPr id="59415"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65738" y="4330700"/>
                        <a:ext cx="296862"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6" name="Object 50"/>
          <p:cNvGraphicFramePr>
            <a:graphicFrameLocks noChangeAspect="1"/>
          </p:cNvGraphicFramePr>
          <p:nvPr>
            <p:extLst>
              <p:ext uri="{D42A27DB-BD31-4B8C-83A1-F6EECF244321}">
                <p14:modId xmlns:p14="http://schemas.microsoft.com/office/powerpoint/2010/main" val="3598267012"/>
              </p:ext>
            </p:extLst>
          </p:nvPr>
        </p:nvGraphicFramePr>
        <p:xfrm>
          <a:off x="5741989" y="3200401"/>
          <a:ext cx="446087" cy="301625"/>
        </p:xfrm>
        <a:graphic>
          <a:graphicData uri="http://schemas.openxmlformats.org/presentationml/2006/ole">
            <mc:AlternateContent xmlns:mc="http://schemas.openxmlformats.org/markup-compatibility/2006">
              <mc:Choice xmlns:v="urn:schemas-microsoft-com:vml" Requires="v">
                <p:oleObj name="Equation" r:id="rId19" imgW="254000" imgH="177740" progId="Equation.3">
                  <p:embed/>
                </p:oleObj>
              </mc:Choice>
              <mc:Fallback>
                <p:oleObj name="Equation" r:id="rId19" imgW="254000" imgH="177740" progId="Equation.3">
                  <p:embed/>
                  <p:pic>
                    <p:nvPicPr>
                      <p:cNvPr id="59416"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41989" y="32004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7" name="Object 55"/>
          <p:cNvGraphicFramePr>
            <a:graphicFrameLocks noChangeAspect="1"/>
          </p:cNvGraphicFramePr>
          <p:nvPr>
            <p:extLst>
              <p:ext uri="{D42A27DB-BD31-4B8C-83A1-F6EECF244321}">
                <p14:modId xmlns:p14="http://schemas.microsoft.com/office/powerpoint/2010/main" val="639844711"/>
              </p:ext>
            </p:extLst>
          </p:nvPr>
        </p:nvGraphicFramePr>
        <p:xfrm>
          <a:off x="6181725" y="3200401"/>
          <a:ext cx="446088" cy="301625"/>
        </p:xfrm>
        <a:graphic>
          <a:graphicData uri="http://schemas.openxmlformats.org/presentationml/2006/ole">
            <mc:AlternateContent xmlns:mc="http://schemas.openxmlformats.org/markup-compatibility/2006">
              <mc:Choice xmlns:v="urn:schemas-microsoft-com:vml" Requires="v">
                <p:oleObj name="Equation" r:id="rId21" imgW="254000" imgH="177740" progId="Equation.3">
                  <p:embed/>
                </p:oleObj>
              </mc:Choice>
              <mc:Fallback>
                <p:oleObj name="Equation" r:id="rId21" imgW="254000" imgH="177740" progId="Equation.3">
                  <p:embed/>
                  <p:pic>
                    <p:nvPicPr>
                      <p:cNvPr id="59417" name="Object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81725" y="32004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8" name="Object 60"/>
          <p:cNvGraphicFramePr>
            <a:graphicFrameLocks noChangeAspect="1"/>
          </p:cNvGraphicFramePr>
          <p:nvPr>
            <p:extLst>
              <p:ext uri="{D42A27DB-BD31-4B8C-83A1-F6EECF244321}">
                <p14:modId xmlns:p14="http://schemas.microsoft.com/office/powerpoint/2010/main" val="1718932525"/>
              </p:ext>
            </p:extLst>
          </p:nvPr>
        </p:nvGraphicFramePr>
        <p:xfrm>
          <a:off x="3359151" y="3962400"/>
          <a:ext cx="658813" cy="762000"/>
        </p:xfrm>
        <a:graphic>
          <a:graphicData uri="http://schemas.openxmlformats.org/presentationml/2006/ole">
            <mc:AlternateContent xmlns:mc="http://schemas.openxmlformats.org/markup-compatibility/2006">
              <mc:Choice xmlns:v="urn:schemas-microsoft-com:vml" Requires="v">
                <p:oleObj name="Equation" r:id="rId23" imgW="387305" imgH="457200" progId="Equation.3">
                  <p:embed/>
                </p:oleObj>
              </mc:Choice>
              <mc:Fallback>
                <p:oleObj name="Equation" r:id="rId23" imgW="387305" imgH="457200" progId="Equation.3">
                  <p:embed/>
                  <p:pic>
                    <p:nvPicPr>
                      <p:cNvPr id="59418" name="Object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59151" y="3962400"/>
                        <a:ext cx="6588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9" name="Object 61"/>
          <p:cNvGraphicFramePr>
            <a:graphicFrameLocks noChangeAspect="1"/>
          </p:cNvGraphicFramePr>
          <p:nvPr>
            <p:extLst>
              <p:ext uri="{D42A27DB-BD31-4B8C-83A1-F6EECF244321}">
                <p14:modId xmlns:p14="http://schemas.microsoft.com/office/powerpoint/2010/main" val="287709677"/>
              </p:ext>
            </p:extLst>
          </p:nvPr>
        </p:nvGraphicFramePr>
        <p:xfrm>
          <a:off x="1850234" y="3763169"/>
          <a:ext cx="446087" cy="301625"/>
        </p:xfrm>
        <a:graphic>
          <a:graphicData uri="http://schemas.openxmlformats.org/presentationml/2006/ole">
            <mc:AlternateContent xmlns:mc="http://schemas.openxmlformats.org/markup-compatibility/2006">
              <mc:Choice xmlns:v="urn:schemas-microsoft-com:vml" Requires="v">
                <p:oleObj name="Equation" r:id="rId25" imgW="254000" imgH="177740" progId="Equation.3">
                  <p:embed/>
                </p:oleObj>
              </mc:Choice>
              <mc:Fallback>
                <p:oleObj name="Equation" r:id="rId25" imgW="254000" imgH="177740" progId="Equation.3">
                  <p:embed/>
                  <p:pic>
                    <p:nvPicPr>
                      <p:cNvPr id="59419"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50234" y="3763169"/>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0" name="Object 62"/>
          <p:cNvGraphicFramePr>
            <a:graphicFrameLocks noChangeAspect="1"/>
          </p:cNvGraphicFramePr>
          <p:nvPr>
            <p:extLst>
              <p:ext uri="{D42A27DB-BD31-4B8C-83A1-F6EECF244321}">
                <p14:modId xmlns:p14="http://schemas.microsoft.com/office/powerpoint/2010/main" val="2514405086"/>
              </p:ext>
            </p:extLst>
          </p:nvPr>
        </p:nvGraphicFramePr>
        <p:xfrm>
          <a:off x="2612234" y="3763169"/>
          <a:ext cx="446087" cy="301625"/>
        </p:xfrm>
        <a:graphic>
          <a:graphicData uri="http://schemas.openxmlformats.org/presentationml/2006/ole">
            <mc:AlternateContent xmlns:mc="http://schemas.openxmlformats.org/markup-compatibility/2006">
              <mc:Choice xmlns:v="urn:schemas-microsoft-com:vml" Requires="v">
                <p:oleObj name="Equation" r:id="rId25" imgW="254000" imgH="177740" progId="Equation.3">
                  <p:embed/>
                </p:oleObj>
              </mc:Choice>
              <mc:Fallback>
                <p:oleObj name="Equation" r:id="rId25" imgW="254000" imgH="177740" progId="Equation.3">
                  <p:embed/>
                  <p:pic>
                    <p:nvPicPr>
                      <p:cNvPr id="59420" name="Object 6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12234" y="3763169"/>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1" name="Object 63"/>
          <p:cNvGraphicFramePr>
            <a:graphicFrameLocks noChangeAspect="1"/>
          </p:cNvGraphicFramePr>
          <p:nvPr>
            <p:extLst>
              <p:ext uri="{D42A27DB-BD31-4B8C-83A1-F6EECF244321}">
                <p14:modId xmlns:p14="http://schemas.microsoft.com/office/powerpoint/2010/main" val="3224074286"/>
              </p:ext>
            </p:extLst>
          </p:nvPr>
        </p:nvGraphicFramePr>
        <p:xfrm>
          <a:off x="1077120" y="4906169"/>
          <a:ext cx="446088" cy="301625"/>
        </p:xfrm>
        <a:graphic>
          <a:graphicData uri="http://schemas.openxmlformats.org/presentationml/2006/ole">
            <mc:AlternateContent xmlns:mc="http://schemas.openxmlformats.org/markup-compatibility/2006">
              <mc:Choice xmlns:v="urn:schemas-microsoft-com:vml" Requires="v">
                <p:oleObj name="Equation" r:id="rId28" imgW="254000" imgH="177740" progId="Equation.3">
                  <p:embed/>
                </p:oleObj>
              </mc:Choice>
              <mc:Fallback>
                <p:oleObj name="Equation" r:id="rId28" imgW="254000" imgH="177740" progId="Equation.3">
                  <p:embed/>
                  <p:pic>
                    <p:nvPicPr>
                      <p:cNvPr id="59421" name="Object 6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77120" y="4906169"/>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2" name="Object 64"/>
          <p:cNvGraphicFramePr>
            <a:graphicFrameLocks noChangeAspect="1"/>
          </p:cNvGraphicFramePr>
          <p:nvPr>
            <p:extLst>
              <p:ext uri="{D42A27DB-BD31-4B8C-83A1-F6EECF244321}">
                <p14:modId xmlns:p14="http://schemas.microsoft.com/office/powerpoint/2010/main" val="2170018642"/>
              </p:ext>
            </p:extLst>
          </p:nvPr>
        </p:nvGraphicFramePr>
        <p:xfrm>
          <a:off x="1859759" y="4906169"/>
          <a:ext cx="446087" cy="301625"/>
        </p:xfrm>
        <a:graphic>
          <a:graphicData uri="http://schemas.openxmlformats.org/presentationml/2006/ole">
            <mc:AlternateContent xmlns:mc="http://schemas.openxmlformats.org/markup-compatibility/2006">
              <mc:Choice xmlns:v="urn:schemas-microsoft-com:vml" Requires="v">
                <p:oleObj name="Equation" r:id="rId28" imgW="254000" imgH="177740" progId="Equation.3">
                  <p:embed/>
                </p:oleObj>
              </mc:Choice>
              <mc:Fallback>
                <p:oleObj name="Equation" r:id="rId28" imgW="254000" imgH="177740" progId="Equation.3">
                  <p:embed/>
                  <p:pic>
                    <p:nvPicPr>
                      <p:cNvPr id="59422" name="Object 6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759" y="4906169"/>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3" name="Object 65"/>
          <p:cNvGraphicFramePr>
            <a:graphicFrameLocks noChangeAspect="1"/>
          </p:cNvGraphicFramePr>
          <p:nvPr>
            <p:extLst>
              <p:ext uri="{D42A27DB-BD31-4B8C-83A1-F6EECF244321}">
                <p14:modId xmlns:p14="http://schemas.microsoft.com/office/powerpoint/2010/main" val="1386686432"/>
              </p:ext>
            </p:extLst>
          </p:nvPr>
        </p:nvGraphicFramePr>
        <p:xfrm>
          <a:off x="2621759" y="4906169"/>
          <a:ext cx="446087" cy="301625"/>
        </p:xfrm>
        <a:graphic>
          <a:graphicData uri="http://schemas.openxmlformats.org/presentationml/2006/ole">
            <mc:AlternateContent xmlns:mc="http://schemas.openxmlformats.org/markup-compatibility/2006">
              <mc:Choice xmlns:v="urn:schemas-microsoft-com:vml" Requires="v">
                <p:oleObj name="Equation" r:id="rId28" imgW="254000" imgH="177740" progId="Equation.3">
                  <p:embed/>
                </p:oleObj>
              </mc:Choice>
              <mc:Fallback>
                <p:oleObj name="Equation" r:id="rId28" imgW="254000" imgH="177740" progId="Equation.3">
                  <p:embed/>
                  <p:pic>
                    <p:nvPicPr>
                      <p:cNvPr id="59423" name="Object 6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21759" y="4906169"/>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4" name="Object 66"/>
          <p:cNvGraphicFramePr>
            <a:graphicFrameLocks noChangeAspect="1"/>
          </p:cNvGraphicFramePr>
          <p:nvPr>
            <p:extLst>
              <p:ext uri="{D42A27DB-BD31-4B8C-83A1-F6EECF244321}">
                <p14:modId xmlns:p14="http://schemas.microsoft.com/office/powerpoint/2010/main" val="2504762165"/>
              </p:ext>
            </p:extLst>
          </p:nvPr>
        </p:nvGraphicFramePr>
        <p:xfrm>
          <a:off x="1077120" y="4296569"/>
          <a:ext cx="446088" cy="301625"/>
        </p:xfrm>
        <a:graphic>
          <a:graphicData uri="http://schemas.openxmlformats.org/presentationml/2006/ole">
            <mc:AlternateContent xmlns:mc="http://schemas.openxmlformats.org/markup-compatibility/2006">
              <mc:Choice xmlns:v="urn:schemas-microsoft-com:vml" Requires="v">
                <p:oleObj name="Equation" r:id="rId28" imgW="254000" imgH="177740" progId="Equation.3">
                  <p:embed/>
                </p:oleObj>
              </mc:Choice>
              <mc:Fallback>
                <p:oleObj name="Equation" r:id="rId28" imgW="254000" imgH="177740" progId="Equation.3">
                  <p:embed/>
                  <p:pic>
                    <p:nvPicPr>
                      <p:cNvPr id="59424" name="Object 6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77120" y="4296569"/>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5" name="Object 67"/>
          <p:cNvGraphicFramePr>
            <a:graphicFrameLocks noChangeAspect="1"/>
          </p:cNvGraphicFramePr>
          <p:nvPr>
            <p:extLst>
              <p:ext uri="{D42A27DB-BD31-4B8C-83A1-F6EECF244321}">
                <p14:modId xmlns:p14="http://schemas.microsoft.com/office/powerpoint/2010/main" val="2048633456"/>
              </p:ext>
            </p:extLst>
          </p:nvPr>
        </p:nvGraphicFramePr>
        <p:xfrm>
          <a:off x="2612234" y="4293394"/>
          <a:ext cx="446087" cy="301625"/>
        </p:xfrm>
        <a:graphic>
          <a:graphicData uri="http://schemas.openxmlformats.org/presentationml/2006/ole">
            <mc:AlternateContent xmlns:mc="http://schemas.openxmlformats.org/markup-compatibility/2006">
              <mc:Choice xmlns:v="urn:schemas-microsoft-com:vml" Requires="v">
                <p:oleObj name="Equation" r:id="rId28" imgW="254000" imgH="177740" progId="Equation.3">
                  <p:embed/>
                </p:oleObj>
              </mc:Choice>
              <mc:Fallback>
                <p:oleObj name="Equation" r:id="rId28" imgW="254000" imgH="177740" progId="Equation.3">
                  <p:embed/>
                  <p:pic>
                    <p:nvPicPr>
                      <p:cNvPr id="59425" name="Object 6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12234" y="4293394"/>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6" name="Object 68"/>
          <p:cNvGraphicFramePr>
            <a:graphicFrameLocks noChangeAspect="1"/>
          </p:cNvGraphicFramePr>
          <p:nvPr>
            <p:extLst>
              <p:ext uri="{D42A27DB-BD31-4B8C-83A1-F6EECF244321}">
                <p14:modId xmlns:p14="http://schemas.microsoft.com/office/powerpoint/2010/main" val="3754606136"/>
              </p:ext>
            </p:extLst>
          </p:nvPr>
        </p:nvGraphicFramePr>
        <p:xfrm>
          <a:off x="4127500" y="3660776"/>
          <a:ext cx="446088" cy="301625"/>
        </p:xfrm>
        <a:graphic>
          <a:graphicData uri="http://schemas.openxmlformats.org/presentationml/2006/ole">
            <mc:AlternateContent xmlns:mc="http://schemas.openxmlformats.org/markup-compatibility/2006">
              <mc:Choice xmlns:v="urn:schemas-microsoft-com:vml" Requires="v">
                <p:oleObj name="Equation" r:id="rId34" imgW="254000" imgH="177740" progId="Equation.3">
                  <p:embed/>
                </p:oleObj>
              </mc:Choice>
              <mc:Fallback>
                <p:oleObj name="Equation" r:id="rId34" imgW="254000" imgH="177740" progId="Equation.3">
                  <p:embed/>
                  <p:pic>
                    <p:nvPicPr>
                      <p:cNvPr id="59426" name="Object 6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127500" y="3660776"/>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7" name="Object 69"/>
          <p:cNvGraphicFramePr>
            <a:graphicFrameLocks noChangeAspect="1"/>
          </p:cNvGraphicFramePr>
          <p:nvPr>
            <p:extLst>
              <p:ext uri="{D42A27DB-BD31-4B8C-83A1-F6EECF244321}">
                <p14:modId xmlns:p14="http://schemas.microsoft.com/office/powerpoint/2010/main" val="1423162586"/>
              </p:ext>
            </p:extLst>
          </p:nvPr>
        </p:nvGraphicFramePr>
        <p:xfrm>
          <a:off x="4660900" y="3657601"/>
          <a:ext cx="446088" cy="301625"/>
        </p:xfrm>
        <a:graphic>
          <a:graphicData uri="http://schemas.openxmlformats.org/presentationml/2006/ole">
            <mc:AlternateContent xmlns:mc="http://schemas.openxmlformats.org/markup-compatibility/2006">
              <mc:Choice xmlns:v="urn:schemas-microsoft-com:vml" Requires="v">
                <p:oleObj name="Equation" r:id="rId36" imgW="254000" imgH="177740" progId="Equation.3">
                  <p:embed/>
                </p:oleObj>
              </mc:Choice>
              <mc:Fallback>
                <p:oleObj name="Equation" r:id="rId36" imgW="254000" imgH="177740" progId="Equation.3">
                  <p:embed/>
                  <p:pic>
                    <p:nvPicPr>
                      <p:cNvPr id="59427" name="Object 6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60900" y="36576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8" name="Object 70"/>
          <p:cNvGraphicFramePr>
            <a:graphicFrameLocks noChangeAspect="1"/>
          </p:cNvGraphicFramePr>
          <p:nvPr>
            <p:extLst>
              <p:ext uri="{D42A27DB-BD31-4B8C-83A1-F6EECF244321}">
                <p14:modId xmlns:p14="http://schemas.microsoft.com/office/powerpoint/2010/main" val="3861007171"/>
              </p:ext>
            </p:extLst>
          </p:nvPr>
        </p:nvGraphicFramePr>
        <p:xfrm>
          <a:off x="5194300" y="3657601"/>
          <a:ext cx="446088" cy="301625"/>
        </p:xfrm>
        <a:graphic>
          <a:graphicData uri="http://schemas.openxmlformats.org/presentationml/2006/ole">
            <mc:AlternateContent xmlns:mc="http://schemas.openxmlformats.org/markup-compatibility/2006">
              <mc:Choice xmlns:v="urn:schemas-microsoft-com:vml" Requires="v">
                <p:oleObj name="Equation" r:id="rId38" imgW="254000" imgH="177740" progId="Equation.3">
                  <p:embed/>
                </p:oleObj>
              </mc:Choice>
              <mc:Fallback>
                <p:oleObj name="Equation" r:id="rId38" imgW="254000" imgH="177740" progId="Equation.3">
                  <p:embed/>
                  <p:pic>
                    <p:nvPicPr>
                      <p:cNvPr id="59428" name="Object 7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194300" y="36576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9" name="Object 71"/>
          <p:cNvGraphicFramePr>
            <a:graphicFrameLocks noChangeAspect="1"/>
          </p:cNvGraphicFramePr>
          <p:nvPr>
            <p:extLst>
              <p:ext uri="{D42A27DB-BD31-4B8C-83A1-F6EECF244321}">
                <p14:modId xmlns:p14="http://schemas.microsoft.com/office/powerpoint/2010/main" val="542632081"/>
              </p:ext>
            </p:extLst>
          </p:nvPr>
        </p:nvGraphicFramePr>
        <p:xfrm>
          <a:off x="5745164" y="3657601"/>
          <a:ext cx="446087" cy="301625"/>
        </p:xfrm>
        <a:graphic>
          <a:graphicData uri="http://schemas.openxmlformats.org/presentationml/2006/ole">
            <mc:AlternateContent xmlns:mc="http://schemas.openxmlformats.org/markup-compatibility/2006">
              <mc:Choice xmlns:v="urn:schemas-microsoft-com:vml" Requires="v">
                <p:oleObj name="Equation" r:id="rId40" imgW="254000" imgH="177740" progId="Equation.3">
                  <p:embed/>
                </p:oleObj>
              </mc:Choice>
              <mc:Fallback>
                <p:oleObj name="Equation" r:id="rId40" imgW="254000" imgH="177740" progId="Equation.3">
                  <p:embed/>
                  <p:pic>
                    <p:nvPicPr>
                      <p:cNvPr id="59429" name="Object 7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745164" y="36576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0" name="Object 72"/>
          <p:cNvGraphicFramePr>
            <a:graphicFrameLocks noChangeAspect="1"/>
          </p:cNvGraphicFramePr>
          <p:nvPr>
            <p:extLst>
              <p:ext uri="{D42A27DB-BD31-4B8C-83A1-F6EECF244321}">
                <p14:modId xmlns:p14="http://schemas.microsoft.com/office/powerpoint/2010/main" val="1839807639"/>
              </p:ext>
            </p:extLst>
          </p:nvPr>
        </p:nvGraphicFramePr>
        <p:xfrm>
          <a:off x="6184900" y="3657601"/>
          <a:ext cx="446088" cy="301625"/>
        </p:xfrm>
        <a:graphic>
          <a:graphicData uri="http://schemas.openxmlformats.org/presentationml/2006/ole">
            <mc:AlternateContent xmlns:mc="http://schemas.openxmlformats.org/markup-compatibility/2006">
              <mc:Choice xmlns:v="urn:schemas-microsoft-com:vml" Requires="v">
                <p:oleObj name="Equation" r:id="rId42" imgW="254000" imgH="177740" progId="Equation.3">
                  <p:embed/>
                </p:oleObj>
              </mc:Choice>
              <mc:Fallback>
                <p:oleObj name="Equation" r:id="rId42" imgW="254000" imgH="177740" progId="Equation.3">
                  <p:embed/>
                  <p:pic>
                    <p:nvPicPr>
                      <p:cNvPr id="59430" name="Object 7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184900" y="36576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1" name="Object 73"/>
          <p:cNvGraphicFramePr>
            <a:graphicFrameLocks noChangeAspect="1"/>
          </p:cNvGraphicFramePr>
          <p:nvPr>
            <p:extLst>
              <p:ext uri="{D42A27DB-BD31-4B8C-83A1-F6EECF244321}">
                <p14:modId xmlns:p14="http://schemas.microsoft.com/office/powerpoint/2010/main" val="3409536842"/>
              </p:ext>
            </p:extLst>
          </p:nvPr>
        </p:nvGraphicFramePr>
        <p:xfrm>
          <a:off x="4127500" y="4270376"/>
          <a:ext cx="446088" cy="301625"/>
        </p:xfrm>
        <a:graphic>
          <a:graphicData uri="http://schemas.openxmlformats.org/presentationml/2006/ole">
            <mc:AlternateContent xmlns:mc="http://schemas.openxmlformats.org/markup-compatibility/2006">
              <mc:Choice xmlns:v="urn:schemas-microsoft-com:vml" Requires="v">
                <p:oleObj name="Equation" r:id="rId44" imgW="254000" imgH="177740" progId="Equation.3">
                  <p:embed/>
                </p:oleObj>
              </mc:Choice>
              <mc:Fallback>
                <p:oleObj name="Equation" r:id="rId44" imgW="254000" imgH="177740" progId="Equation.3">
                  <p:embed/>
                  <p:pic>
                    <p:nvPicPr>
                      <p:cNvPr id="59431" name="Object 7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127500" y="4270376"/>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2" name="Object 74"/>
          <p:cNvGraphicFramePr>
            <a:graphicFrameLocks noChangeAspect="1"/>
          </p:cNvGraphicFramePr>
          <p:nvPr>
            <p:extLst>
              <p:ext uri="{D42A27DB-BD31-4B8C-83A1-F6EECF244321}">
                <p14:modId xmlns:p14="http://schemas.microsoft.com/office/powerpoint/2010/main" val="804088786"/>
              </p:ext>
            </p:extLst>
          </p:nvPr>
        </p:nvGraphicFramePr>
        <p:xfrm>
          <a:off x="4660900" y="4267201"/>
          <a:ext cx="446088" cy="301625"/>
        </p:xfrm>
        <a:graphic>
          <a:graphicData uri="http://schemas.openxmlformats.org/presentationml/2006/ole">
            <mc:AlternateContent xmlns:mc="http://schemas.openxmlformats.org/markup-compatibility/2006">
              <mc:Choice xmlns:v="urn:schemas-microsoft-com:vml" Requires="v">
                <p:oleObj name="Equation" r:id="rId46" imgW="254000" imgH="177740" progId="Equation.3">
                  <p:embed/>
                </p:oleObj>
              </mc:Choice>
              <mc:Fallback>
                <p:oleObj name="Equation" r:id="rId46" imgW="254000" imgH="177740" progId="Equation.3">
                  <p:embed/>
                  <p:pic>
                    <p:nvPicPr>
                      <p:cNvPr id="59432" name="Object 7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660900" y="42672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3" name="Object 76"/>
          <p:cNvGraphicFramePr>
            <a:graphicFrameLocks noChangeAspect="1"/>
          </p:cNvGraphicFramePr>
          <p:nvPr>
            <p:extLst>
              <p:ext uri="{D42A27DB-BD31-4B8C-83A1-F6EECF244321}">
                <p14:modId xmlns:p14="http://schemas.microsoft.com/office/powerpoint/2010/main" val="1330057122"/>
              </p:ext>
            </p:extLst>
          </p:nvPr>
        </p:nvGraphicFramePr>
        <p:xfrm>
          <a:off x="5745164" y="4267201"/>
          <a:ext cx="446087" cy="301625"/>
        </p:xfrm>
        <a:graphic>
          <a:graphicData uri="http://schemas.openxmlformats.org/presentationml/2006/ole">
            <mc:AlternateContent xmlns:mc="http://schemas.openxmlformats.org/markup-compatibility/2006">
              <mc:Choice xmlns:v="urn:schemas-microsoft-com:vml" Requires="v">
                <p:oleObj name="Equation" r:id="rId48" imgW="254000" imgH="177740" progId="Equation.3">
                  <p:embed/>
                </p:oleObj>
              </mc:Choice>
              <mc:Fallback>
                <p:oleObj name="Equation" r:id="rId48" imgW="254000" imgH="177740" progId="Equation.3">
                  <p:embed/>
                  <p:pic>
                    <p:nvPicPr>
                      <p:cNvPr id="59433" name="Object 76"/>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745164" y="42672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4" name="Object 77"/>
          <p:cNvGraphicFramePr>
            <a:graphicFrameLocks noChangeAspect="1"/>
          </p:cNvGraphicFramePr>
          <p:nvPr>
            <p:extLst>
              <p:ext uri="{D42A27DB-BD31-4B8C-83A1-F6EECF244321}">
                <p14:modId xmlns:p14="http://schemas.microsoft.com/office/powerpoint/2010/main" val="2983289684"/>
              </p:ext>
            </p:extLst>
          </p:nvPr>
        </p:nvGraphicFramePr>
        <p:xfrm>
          <a:off x="6184900" y="4267201"/>
          <a:ext cx="446088" cy="301625"/>
        </p:xfrm>
        <a:graphic>
          <a:graphicData uri="http://schemas.openxmlformats.org/presentationml/2006/ole">
            <mc:AlternateContent xmlns:mc="http://schemas.openxmlformats.org/markup-compatibility/2006">
              <mc:Choice xmlns:v="urn:schemas-microsoft-com:vml" Requires="v">
                <p:oleObj name="Equation" r:id="rId50" imgW="254000" imgH="177740" progId="Equation.3">
                  <p:embed/>
                </p:oleObj>
              </mc:Choice>
              <mc:Fallback>
                <p:oleObj name="Equation" r:id="rId50" imgW="254000" imgH="177740" progId="Equation.3">
                  <p:embed/>
                  <p:pic>
                    <p:nvPicPr>
                      <p:cNvPr id="59434" name="Object 77"/>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184900" y="42672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5" name="Object 78"/>
          <p:cNvGraphicFramePr>
            <a:graphicFrameLocks noChangeAspect="1"/>
          </p:cNvGraphicFramePr>
          <p:nvPr>
            <p:extLst>
              <p:ext uri="{D42A27DB-BD31-4B8C-83A1-F6EECF244321}">
                <p14:modId xmlns:p14="http://schemas.microsoft.com/office/powerpoint/2010/main" val="479209229"/>
              </p:ext>
            </p:extLst>
          </p:nvPr>
        </p:nvGraphicFramePr>
        <p:xfrm>
          <a:off x="4138614" y="4727576"/>
          <a:ext cx="446087" cy="301625"/>
        </p:xfrm>
        <a:graphic>
          <a:graphicData uri="http://schemas.openxmlformats.org/presentationml/2006/ole">
            <mc:AlternateContent xmlns:mc="http://schemas.openxmlformats.org/markup-compatibility/2006">
              <mc:Choice xmlns:v="urn:schemas-microsoft-com:vml" Requires="v">
                <p:oleObj name="Equation" r:id="rId52" imgW="254000" imgH="177740" progId="Equation.3">
                  <p:embed/>
                </p:oleObj>
              </mc:Choice>
              <mc:Fallback>
                <p:oleObj name="Equation" r:id="rId52" imgW="254000" imgH="177740" progId="Equation.3">
                  <p:embed/>
                  <p:pic>
                    <p:nvPicPr>
                      <p:cNvPr id="59435" name="Object 78"/>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138614" y="4727576"/>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6" name="Object 79"/>
          <p:cNvGraphicFramePr>
            <a:graphicFrameLocks noChangeAspect="1"/>
          </p:cNvGraphicFramePr>
          <p:nvPr>
            <p:extLst>
              <p:ext uri="{D42A27DB-BD31-4B8C-83A1-F6EECF244321}">
                <p14:modId xmlns:p14="http://schemas.microsoft.com/office/powerpoint/2010/main" val="2245695999"/>
              </p:ext>
            </p:extLst>
          </p:nvPr>
        </p:nvGraphicFramePr>
        <p:xfrm>
          <a:off x="4672014" y="4724401"/>
          <a:ext cx="446087" cy="301625"/>
        </p:xfrm>
        <a:graphic>
          <a:graphicData uri="http://schemas.openxmlformats.org/presentationml/2006/ole">
            <mc:AlternateContent xmlns:mc="http://schemas.openxmlformats.org/markup-compatibility/2006">
              <mc:Choice xmlns:v="urn:schemas-microsoft-com:vml" Requires="v">
                <p:oleObj name="Equation" r:id="rId54" imgW="254000" imgH="177740" progId="Equation.3">
                  <p:embed/>
                </p:oleObj>
              </mc:Choice>
              <mc:Fallback>
                <p:oleObj name="Equation" r:id="rId54" imgW="254000" imgH="177740" progId="Equation.3">
                  <p:embed/>
                  <p:pic>
                    <p:nvPicPr>
                      <p:cNvPr id="59436" name="Object 79"/>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72014" y="47244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7" name="Object 80"/>
          <p:cNvGraphicFramePr>
            <a:graphicFrameLocks noChangeAspect="1"/>
          </p:cNvGraphicFramePr>
          <p:nvPr>
            <p:extLst>
              <p:ext uri="{D42A27DB-BD31-4B8C-83A1-F6EECF244321}">
                <p14:modId xmlns:p14="http://schemas.microsoft.com/office/powerpoint/2010/main" val="2539907908"/>
              </p:ext>
            </p:extLst>
          </p:nvPr>
        </p:nvGraphicFramePr>
        <p:xfrm>
          <a:off x="5205414" y="4724401"/>
          <a:ext cx="446087" cy="301625"/>
        </p:xfrm>
        <a:graphic>
          <a:graphicData uri="http://schemas.openxmlformats.org/presentationml/2006/ole">
            <mc:AlternateContent xmlns:mc="http://schemas.openxmlformats.org/markup-compatibility/2006">
              <mc:Choice xmlns:v="urn:schemas-microsoft-com:vml" Requires="v">
                <p:oleObj name="Equation" r:id="rId56" imgW="254000" imgH="177740" progId="Equation.3">
                  <p:embed/>
                </p:oleObj>
              </mc:Choice>
              <mc:Fallback>
                <p:oleObj name="Equation" r:id="rId56" imgW="254000" imgH="177740" progId="Equation.3">
                  <p:embed/>
                  <p:pic>
                    <p:nvPicPr>
                      <p:cNvPr id="59437" name="Object 80"/>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205414" y="47244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8" name="Object 81"/>
          <p:cNvGraphicFramePr>
            <a:graphicFrameLocks noChangeAspect="1"/>
          </p:cNvGraphicFramePr>
          <p:nvPr>
            <p:extLst>
              <p:ext uri="{D42A27DB-BD31-4B8C-83A1-F6EECF244321}">
                <p14:modId xmlns:p14="http://schemas.microsoft.com/office/powerpoint/2010/main" val="2055024574"/>
              </p:ext>
            </p:extLst>
          </p:nvPr>
        </p:nvGraphicFramePr>
        <p:xfrm>
          <a:off x="5756275" y="4724401"/>
          <a:ext cx="446088" cy="301625"/>
        </p:xfrm>
        <a:graphic>
          <a:graphicData uri="http://schemas.openxmlformats.org/presentationml/2006/ole">
            <mc:AlternateContent xmlns:mc="http://schemas.openxmlformats.org/markup-compatibility/2006">
              <mc:Choice xmlns:v="urn:schemas-microsoft-com:vml" Requires="v">
                <p:oleObj name="Equation" r:id="rId58" imgW="254000" imgH="177740" progId="Equation.3">
                  <p:embed/>
                </p:oleObj>
              </mc:Choice>
              <mc:Fallback>
                <p:oleObj name="Equation" r:id="rId58" imgW="254000" imgH="177740" progId="Equation.3">
                  <p:embed/>
                  <p:pic>
                    <p:nvPicPr>
                      <p:cNvPr id="59438" name="Object 8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756275" y="47244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9" name="Object 82"/>
          <p:cNvGraphicFramePr>
            <a:graphicFrameLocks noChangeAspect="1"/>
          </p:cNvGraphicFramePr>
          <p:nvPr>
            <p:extLst>
              <p:ext uri="{D42A27DB-BD31-4B8C-83A1-F6EECF244321}">
                <p14:modId xmlns:p14="http://schemas.microsoft.com/office/powerpoint/2010/main" val="3311013559"/>
              </p:ext>
            </p:extLst>
          </p:nvPr>
        </p:nvGraphicFramePr>
        <p:xfrm>
          <a:off x="6196014" y="4724401"/>
          <a:ext cx="446087" cy="301625"/>
        </p:xfrm>
        <a:graphic>
          <a:graphicData uri="http://schemas.openxmlformats.org/presentationml/2006/ole">
            <mc:AlternateContent xmlns:mc="http://schemas.openxmlformats.org/markup-compatibility/2006">
              <mc:Choice xmlns:v="urn:schemas-microsoft-com:vml" Requires="v">
                <p:oleObj name="Equation" r:id="rId60" imgW="254000" imgH="177740" progId="Equation.3">
                  <p:embed/>
                </p:oleObj>
              </mc:Choice>
              <mc:Fallback>
                <p:oleObj name="Equation" r:id="rId60" imgW="254000" imgH="177740" progId="Equation.3">
                  <p:embed/>
                  <p:pic>
                    <p:nvPicPr>
                      <p:cNvPr id="59439" name="Object 8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6196014" y="47244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40" name="Object 83"/>
          <p:cNvGraphicFramePr>
            <a:graphicFrameLocks noChangeAspect="1"/>
          </p:cNvGraphicFramePr>
          <p:nvPr>
            <p:extLst>
              <p:ext uri="{D42A27DB-BD31-4B8C-83A1-F6EECF244321}">
                <p14:modId xmlns:p14="http://schemas.microsoft.com/office/powerpoint/2010/main" val="4182840326"/>
              </p:ext>
            </p:extLst>
          </p:nvPr>
        </p:nvGraphicFramePr>
        <p:xfrm>
          <a:off x="4138614" y="5184776"/>
          <a:ext cx="446087" cy="301625"/>
        </p:xfrm>
        <a:graphic>
          <a:graphicData uri="http://schemas.openxmlformats.org/presentationml/2006/ole">
            <mc:AlternateContent xmlns:mc="http://schemas.openxmlformats.org/markup-compatibility/2006">
              <mc:Choice xmlns:v="urn:schemas-microsoft-com:vml" Requires="v">
                <p:oleObj name="Equation" r:id="rId62" imgW="254000" imgH="177740" progId="Equation.3">
                  <p:embed/>
                </p:oleObj>
              </mc:Choice>
              <mc:Fallback>
                <p:oleObj name="Equation" r:id="rId62" imgW="254000" imgH="177740" progId="Equation.3">
                  <p:embed/>
                  <p:pic>
                    <p:nvPicPr>
                      <p:cNvPr id="59440" name="Object 83"/>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138614" y="5184776"/>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41" name="Object 84"/>
          <p:cNvGraphicFramePr>
            <a:graphicFrameLocks noChangeAspect="1"/>
          </p:cNvGraphicFramePr>
          <p:nvPr>
            <p:extLst>
              <p:ext uri="{D42A27DB-BD31-4B8C-83A1-F6EECF244321}">
                <p14:modId xmlns:p14="http://schemas.microsoft.com/office/powerpoint/2010/main" val="2559554752"/>
              </p:ext>
            </p:extLst>
          </p:nvPr>
        </p:nvGraphicFramePr>
        <p:xfrm>
          <a:off x="4672014" y="5181601"/>
          <a:ext cx="446087" cy="301625"/>
        </p:xfrm>
        <a:graphic>
          <a:graphicData uri="http://schemas.openxmlformats.org/presentationml/2006/ole">
            <mc:AlternateContent xmlns:mc="http://schemas.openxmlformats.org/markup-compatibility/2006">
              <mc:Choice xmlns:v="urn:schemas-microsoft-com:vml" Requires="v">
                <p:oleObj name="Equation" r:id="rId64" imgW="254000" imgH="177740" progId="Equation.3">
                  <p:embed/>
                </p:oleObj>
              </mc:Choice>
              <mc:Fallback>
                <p:oleObj name="Equation" r:id="rId64" imgW="254000" imgH="177740" progId="Equation.3">
                  <p:embed/>
                  <p:pic>
                    <p:nvPicPr>
                      <p:cNvPr id="59441" name="Object 84"/>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672014" y="51816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42" name="Object 85"/>
          <p:cNvGraphicFramePr>
            <a:graphicFrameLocks noChangeAspect="1"/>
          </p:cNvGraphicFramePr>
          <p:nvPr>
            <p:extLst>
              <p:ext uri="{D42A27DB-BD31-4B8C-83A1-F6EECF244321}">
                <p14:modId xmlns:p14="http://schemas.microsoft.com/office/powerpoint/2010/main" val="1847348215"/>
              </p:ext>
            </p:extLst>
          </p:nvPr>
        </p:nvGraphicFramePr>
        <p:xfrm>
          <a:off x="5205414" y="5181601"/>
          <a:ext cx="446087" cy="301625"/>
        </p:xfrm>
        <a:graphic>
          <a:graphicData uri="http://schemas.openxmlformats.org/presentationml/2006/ole">
            <mc:AlternateContent xmlns:mc="http://schemas.openxmlformats.org/markup-compatibility/2006">
              <mc:Choice xmlns:v="urn:schemas-microsoft-com:vml" Requires="v">
                <p:oleObj name="Equation" r:id="rId66" imgW="254000" imgH="177740" progId="Equation.3">
                  <p:embed/>
                </p:oleObj>
              </mc:Choice>
              <mc:Fallback>
                <p:oleObj name="Equation" r:id="rId66" imgW="254000" imgH="177740" progId="Equation.3">
                  <p:embed/>
                  <p:pic>
                    <p:nvPicPr>
                      <p:cNvPr id="59442" name="Object 85"/>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5205414" y="51816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43" name="Object 86"/>
          <p:cNvGraphicFramePr>
            <a:graphicFrameLocks noChangeAspect="1"/>
          </p:cNvGraphicFramePr>
          <p:nvPr>
            <p:extLst>
              <p:ext uri="{D42A27DB-BD31-4B8C-83A1-F6EECF244321}">
                <p14:modId xmlns:p14="http://schemas.microsoft.com/office/powerpoint/2010/main" val="1897008987"/>
              </p:ext>
            </p:extLst>
          </p:nvPr>
        </p:nvGraphicFramePr>
        <p:xfrm>
          <a:off x="5756275" y="5181601"/>
          <a:ext cx="446088" cy="301625"/>
        </p:xfrm>
        <a:graphic>
          <a:graphicData uri="http://schemas.openxmlformats.org/presentationml/2006/ole">
            <mc:AlternateContent xmlns:mc="http://schemas.openxmlformats.org/markup-compatibility/2006">
              <mc:Choice xmlns:v="urn:schemas-microsoft-com:vml" Requires="v">
                <p:oleObj name="Equation" r:id="rId68" imgW="254000" imgH="177740" progId="Equation.3">
                  <p:embed/>
                </p:oleObj>
              </mc:Choice>
              <mc:Fallback>
                <p:oleObj name="Equation" r:id="rId68" imgW="254000" imgH="177740" progId="Equation.3">
                  <p:embed/>
                  <p:pic>
                    <p:nvPicPr>
                      <p:cNvPr id="59443" name="Object 86"/>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756275" y="5181601"/>
                        <a:ext cx="446088"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44" name="Object 87"/>
          <p:cNvGraphicFramePr>
            <a:graphicFrameLocks noChangeAspect="1"/>
          </p:cNvGraphicFramePr>
          <p:nvPr>
            <p:extLst>
              <p:ext uri="{D42A27DB-BD31-4B8C-83A1-F6EECF244321}">
                <p14:modId xmlns:p14="http://schemas.microsoft.com/office/powerpoint/2010/main" val="3232758493"/>
              </p:ext>
            </p:extLst>
          </p:nvPr>
        </p:nvGraphicFramePr>
        <p:xfrm>
          <a:off x="6196014" y="5181601"/>
          <a:ext cx="446087" cy="301625"/>
        </p:xfrm>
        <a:graphic>
          <a:graphicData uri="http://schemas.openxmlformats.org/presentationml/2006/ole">
            <mc:AlternateContent xmlns:mc="http://schemas.openxmlformats.org/markup-compatibility/2006">
              <mc:Choice xmlns:v="urn:schemas-microsoft-com:vml" Requires="v">
                <p:oleObj name="Equation" r:id="rId70" imgW="254000" imgH="177740" progId="Equation.3">
                  <p:embed/>
                </p:oleObj>
              </mc:Choice>
              <mc:Fallback>
                <p:oleObj name="Equation" r:id="rId70" imgW="254000" imgH="177740" progId="Equation.3">
                  <p:embed/>
                  <p:pic>
                    <p:nvPicPr>
                      <p:cNvPr id="59444" name="Object 87"/>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196014" y="5181601"/>
                        <a:ext cx="44608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2085">
            <a:extLst>
              <a:ext uri="{FF2B5EF4-FFF2-40B4-BE49-F238E27FC236}">
                <a16:creationId xmlns:a16="http://schemas.microsoft.com/office/drawing/2014/main" id="{44AE27D0-1E40-216B-D0D5-99A7034CF6D9}"/>
              </a:ext>
            </a:extLst>
          </p:cNvPr>
          <p:cNvSpPr txBox="1">
            <a:spLocks noChangeArrowheads="1"/>
          </p:cNvSpPr>
          <p:nvPr/>
        </p:nvSpPr>
        <p:spPr bwMode="black">
          <a:xfrm>
            <a:off x="3108326" y="620714"/>
            <a:ext cx="6118225" cy="619125"/>
          </a:xfrm>
          <a:prstGeom prst="rect">
            <a:avLst/>
          </a:prstGeom>
          <a:noFill/>
          <a:ln w="31750" cap="sq">
            <a:solidFill>
              <a:srgbClr val="404040"/>
            </a:solidFill>
            <a:miter lim="800000"/>
          </a:ln>
        </p:spPr>
        <p:txBody>
          <a:bodyPr vert="horz" lIns="182880" tIns="182880" rIns="182880" bIns="182880" rtlCol="0" anchor="ctr">
            <a:normAutofit fontScale="8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dirty="0">
                <a:solidFill>
                  <a:schemeClr val="tx1"/>
                </a:solidFill>
                <a:latin typeface="Times New Roman" panose="02020603050405020304" pitchFamily="18" charset="0"/>
                <a:cs typeface="Times New Roman" panose="02020603050405020304" pitchFamily="18" charset="0"/>
              </a:rPr>
              <a:t>Image Enhancement</a:t>
            </a:r>
          </a:p>
        </p:txBody>
      </p:sp>
      <p:pic>
        <p:nvPicPr>
          <p:cNvPr id="4" name="Picture 7">
            <a:extLst>
              <a:ext uri="{FF2B5EF4-FFF2-40B4-BE49-F238E27FC236}">
                <a16:creationId xmlns:a16="http://schemas.microsoft.com/office/drawing/2014/main" id="{BC0B82C2-4F3A-CA51-4A2A-1FEB2547DC37}"/>
              </a:ext>
            </a:extLst>
          </p:cNvPr>
          <p:cNvPicPr>
            <a:picLocks noChangeAspect="1" noChangeArrowheads="1"/>
          </p:cNvPicPr>
          <p:nvPr/>
        </p:nvPicPr>
        <p:blipFill rotWithShape="1">
          <a:blip r:embed="rId72">
            <a:extLst>
              <a:ext uri="{28A0092B-C50C-407E-A947-70E740481C1C}">
                <a14:useLocalDpi xmlns:a14="http://schemas.microsoft.com/office/drawing/2010/main" val="0"/>
              </a:ext>
            </a:extLst>
          </a:blip>
          <a:srcRect l="19312" r="40158" b="50000"/>
          <a:stretch/>
        </p:blipFill>
        <p:spPr bwMode="auto">
          <a:xfrm>
            <a:off x="6881514" y="2915840"/>
            <a:ext cx="2470748" cy="282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a:extLst>
              <a:ext uri="{FF2B5EF4-FFF2-40B4-BE49-F238E27FC236}">
                <a16:creationId xmlns:a16="http://schemas.microsoft.com/office/drawing/2014/main" id="{76A40499-122D-A7DE-C110-299733672B83}"/>
              </a:ext>
            </a:extLst>
          </p:cNvPr>
          <p:cNvPicPr>
            <a:picLocks noChangeAspect="1" noChangeArrowheads="1"/>
          </p:cNvPicPr>
          <p:nvPr/>
        </p:nvPicPr>
        <p:blipFill rotWithShape="1">
          <a:blip r:embed="rId72">
            <a:extLst>
              <a:ext uri="{28A0092B-C50C-407E-A947-70E740481C1C}">
                <a14:useLocalDpi xmlns:a14="http://schemas.microsoft.com/office/drawing/2010/main" val="0"/>
              </a:ext>
            </a:extLst>
          </a:blip>
          <a:srcRect l="59605" t="50087" r="-135" b="-87"/>
          <a:stretch/>
        </p:blipFill>
        <p:spPr bwMode="auto">
          <a:xfrm>
            <a:off x="9579766" y="2915840"/>
            <a:ext cx="2470748" cy="282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295D6-61D4-431B-8BBB-D3C989DDA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36ADD-F476-4672-8E67-F67DC5A1698D}"/>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Question</a:t>
            </a:r>
          </a:p>
        </p:txBody>
      </p:sp>
      <p:sp>
        <p:nvSpPr>
          <p:cNvPr id="3" name="Content Placeholder 2">
            <a:extLst>
              <a:ext uri="{FF2B5EF4-FFF2-40B4-BE49-F238E27FC236}">
                <a16:creationId xmlns:a16="http://schemas.microsoft.com/office/drawing/2014/main" id="{3B12AF3D-CDC1-419A-4DA1-66546545FAA0}"/>
              </a:ext>
            </a:extLst>
          </p:cNvPr>
          <p:cNvSpPr>
            <a:spLocks noGrp="1"/>
          </p:cNvSpPr>
          <p:nvPr>
            <p:ph idx="1"/>
          </p:nvPr>
        </p:nvSpPr>
        <p:spPr/>
        <p:txBody>
          <a:bodyPr>
            <a:normAutofit/>
          </a:bodyPr>
          <a:lstStyle/>
          <a:p>
            <a:r>
              <a:rPr lang="en-AU" sz="2400" dirty="0">
                <a:latin typeface="Times New Roman" panose="02020603050405020304" pitchFamily="18" charset="0"/>
                <a:cs typeface="Times New Roman" panose="02020603050405020304" pitchFamily="18" charset="0"/>
              </a:rPr>
              <a:t>What else to know about start a computer vision project?</a:t>
            </a:r>
          </a:p>
          <a:p>
            <a:pPr marL="0" indent="0">
              <a:buNone/>
            </a:pPr>
            <a:endParaRPr lang="en-AU" sz="2400" dirty="0"/>
          </a:p>
        </p:txBody>
      </p:sp>
    </p:spTree>
    <p:extLst>
      <p:ext uri="{BB962C8B-B14F-4D97-AF65-F5344CB8AC3E}">
        <p14:creationId xmlns:p14="http://schemas.microsoft.com/office/powerpoint/2010/main" val="166308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8658-953D-58E7-AA1B-74F57E8923B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Basic Concepts </a:t>
            </a:r>
          </a:p>
        </p:txBody>
      </p:sp>
      <p:sp>
        <p:nvSpPr>
          <p:cNvPr id="3" name="Content Placeholder 2">
            <a:extLst>
              <a:ext uri="{FF2B5EF4-FFF2-40B4-BE49-F238E27FC236}">
                <a16:creationId xmlns:a16="http://schemas.microsoft.com/office/drawing/2014/main" id="{20202DFC-1DC2-806E-7F4C-6BD365A8087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Data collection &amp; processing</a:t>
            </a:r>
          </a:p>
          <a:p>
            <a:r>
              <a:rPr lang="en-US" sz="2000" dirty="0">
                <a:latin typeface="Times New Roman" panose="02020603050405020304" pitchFamily="18" charset="0"/>
                <a:cs typeface="Times New Roman" panose="02020603050405020304" pitchFamily="18" charset="0"/>
              </a:rPr>
              <a:t>Training a model with the input data</a:t>
            </a:r>
          </a:p>
          <a:p>
            <a:r>
              <a:rPr lang="en-US" sz="2000" dirty="0">
                <a:latin typeface="Times New Roman" panose="02020603050405020304" pitchFamily="18" charset="0"/>
                <a:cs typeface="Times New Roman" panose="02020603050405020304" pitchFamily="18" charset="0"/>
              </a:rPr>
              <a:t>Training loss</a:t>
            </a:r>
          </a:p>
          <a:p>
            <a:r>
              <a:rPr lang="en-US" sz="2000" dirty="0">
                <a:latin typeface="Times New Roman" panose="02020603050405020304" pitchFamily="18" charset="0"/>
                <a:cs typeface="Times New Roman" panose="02020603050405020304" pitchFamily="18" charset="0"/>
              </a:rPr>
              <a:t>Error metrics</a:t>
            </a:r>
          </a:p>
        </p:txBody>
      </p:sp>
    </p:spTree>
    <p:extLst>
      <p:ext uri="{BB962C8B-B14F-4D97-AF65-F5344CB8AC3E}">
        <p14:creationId xmlns:p14="http://schemas.microsoft.com/office/powerpoint/2010/main" val="2208300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08D-A0E3-6692-9DAA-B8443B2E6D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Tensor</a:t>
            </a:r>
          </a:p>
        </p:txBody>
      </p:sp>
      <p:sp>
        <p:nvSpPr>
          <p:cNvPr id="3" name="Content Placeholder 2">
            <a:extLst>
              <a:ext uri="{FF2B5EF4-FFF2-40B4-BE49-F238E27FC236}">
                <a16:creationId xmlns:a16="http://schemas.microsoft.com/office/drawing/2014/main" id="{D69C5CC1-DF31-D5DE-010B-5AAC8B686B3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Vector: 1D array</a:t>
            </a:r>
          </a:p>
          <a:p>
            <a:r>
              <a:rPr lang="en-US" sz="2000" dirty="0">
                <a:latin typeface="Times New Roman" panose="02020603050405020304" pitchFamily="18" charset="0"/>
                <a:cs typeface="Times New Roman" panose="02020603050405020304" pitchFamily="18" charset="0"/>
              </a:rPr>
              <a:t>Matrix: 2D array</a:t>
            </a:r>
          </a:p>
          <a:p>
            <a:r>
              <a:rPr lang="en-US" sz="2000" dirty="0">
                <a:latin typeface="Times New Roman" panose="02020603050405020304" pitchFamily="18" charset="0"/>
                <a:cs typeface="Times New Roman" panose="02020603050405020304" pitchFamily="18" charset="0"/>
              </a:rPr>
              <a:t>Tensor: an array with any number of dimensions </a:t>
            </a:r>
          </a:p>
          <a:p>
            <a:r>
              <a:rPr lang="en-US" sz="2000" dirty="0">
                <a:latin typeface="Times New Roman" panose="02020603050405020304" pitchFamily="18" charset="0"/>
                <a:cs typeface="Times New Roman" panose="02020603050405020304" pitchFamily="18" charset="0"/>
              </a:rPr>
              <a:t>Rank: number of dimensions</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Example: A matrix with 12 rows and 18 columns has a shape of (12, 18) and a rank of 2.</a:t>
            </a:r>
          </a:p>
        </p:txBody>
      </p:sp>
      <p:sp>
        <p:nvSpPr>
          <p:cNvPr id="4" name="TextBox 3">
            <a:extLst>
              <a:ext uri="{FF2B5EF4-FFF2-40B4-BE49-F238E27FC236}">
                <a16:creationId xmlns:a16="http://schemas.microsoft.com/office/drawing/2014/main" id="{038530C0-F984-A92F-0003-45C570E1C1AA}"/>
              </a:ext>
            </a:extLst>
          </p:cNvPr>
          <p:cNvSpPr txBox="1"/>
          <p:nvPr/>
        </p:nvSpPr>
        <p:spPr>
          <a:xfrm>
            <a:off x="4556516" y="5737259"/>
            <a:ext cx="5404348" cy="400110"/>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What is the size/dimension of an input image?</a:t>
            </a:r>
          </a:p>
        </p:txBody>
      </p:sp>
      <p:sp>
        <p:nvSpPr>
          <p:cNvPr id="5" name="Action Button: Help 4">
            <a:hlinkClick r:id="" action="ppaction://noaction" highlightClick="1"/>
            <a:extLst>
              <a:ext uri="{FF2B5EF4-FFF2-40B4-BE49-F238E27FC236}">
                <a16:creationId xmlns:a16="http://schemas.microsoft.com/office/drawing/2014/main" id="{6339A65E-B696-E752-B090-812D6D667A62}"/>
              </a:ext>
            </a:extLst>
          </p:cNvPr>
          <p:cNvSpPr/>
          <p:nvPr/>
        </p:nvSpPr>
        <p:spPr>
          <a:xfrm>
            <a:off x="4092498" y="5737259"/>
            <a:ext cx="423746" cy="462819"/>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5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08D-A0E3-6692-9DAA-B8443B2E6D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 of classification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9C5CC1-DF31-D5DE-010B-5AAC8B686B3D}"/>
                  </a:ext>
                </a:extLst>
              </p:cNvPr>
              <p:cNvSpPr>
                <a:spLocks noGrp="1"/>
              </p:cNvSpPr>
              <p:nvPr>
                <p:ph idx="1"/>
              </p:nvPr>
            </p:nvSpPr>
            <p:spPr/>
            <p:txBody>
              <a:bodyPr>
                <a:normAutofit lnSpcReduction="10000"/>
              </a:bodyPr>
              <a:lstStyle/>
              <a:p>
                <a:r>
                  <a:rPr lang="en-AU" sz="2000" dirty="0">
                    <a:latin typeface="Times New Roman" panose="02020603050405020304" pitchFamily="18" charset="0"/>
                    <a:cs typeface="Times New Roman" panose="02020603050405020304" pitchFamily="18" charset="0"/>
                  </a:rPr>
                  <a:t>Probability (p) --- the likelihood that an event will occur over many trials.</a:t>
                </a:r>
              </a:p>
              <a:p>
                <a:r>
                  <a:rPr lang="en-AU" sz="2000" dirty="0">
                    <a:latin typeface="Times New Roman" panose="02020603050405020304" pitchFamily="18" charset="0"/>
                    <a:cs typeface="Times New Roman" panose="02020603050405020304" pitchFamily="18" charset="0"/>
                  </a:rPr>
                  <a:t>Odds --- the probability of the event occurring divided by the probability of it not occurring, p/(1-p)</a:t>
                </a:r>
              </a:p>
              <a:p>
                <a:r>
                  <a:rPr lang="en-US" sz="2000" dirty="0">
                    <a:latin typeface="Times New Roman" panose="02020603050405020304" pitchFamily="18" charset="0"/>
                    <a:cs typeface="Times New Roman" panose="02020603050405020304" pitchFamily="18" charset="0"/>
                  </a:rPr>
                  <a:t>Logit (log(p/1-p)) --- the natural logarithm of the odds of the event happening.</a:t>
                </a:r>
              </a:p>
              <a:p>
                <a:r>
                  <a:rPr lang="en-US" sz="2000" dirty="0">
                    <a:latin typeface="Times New Roman" panose="02020603050405020304" pitchFamily="18" charset="0"/>
                    <a:cs typeface="Times New Roman" panose="02020603050405020304" pitchFamily="18" charset="0"/>
                  </a:rPr>
                  <a:t>Sigmoid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𝜎</m:t>
                    </m:r>
                    <m:d>
                      <m:d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𝑝</m:t>
                    </m:r>
                  </m:oMath>
                </a14:m>
                <a:r>
                  <a:rPr lang="en-US" sz="2000" dirty="0">
                    <a:latin typeface="Times New Roman" panose="02020603050405020304" pitchFamily="18" charset="0"/>
                    <a:cs typeface="Times New Roman" panose="02020603050405020304" pitchFamily="18" charset="0"/>
                  </a:rPr>
                  <a:t> --- the inverse of the logit function.</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dPr>
                        <m:e>
                          <m:r>
                            <a:rPr lang="en-AU" sz="2000" i="1">
                              <a:latin typeface="Cambria Math" panose="02040503050406030204" pitchFamily="18" charset="0"/>
                              <a:ea typeface="Cambria Math" panose="02040503050406030204" pitchFamily="18" charset="0"/>
                              <a:cs typeface="Times New Roman" panose="02020603050405020304" pitchFamily="18" charset="0"/>
                            </a:rPr>
                            <m:t>𝑌</m:t>
                          </m:r>
                        </m:e>
                      </m:d>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AU" sz="2000" b="0" i="1" smtClean="0">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AU"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sSub>
                            </m:sup>
                          </m:sSup>
                        </m:den>
                      </m:f>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69C5CC1-DF31-D5DE-010B-5AAC8B686B3D}"/>
                  </a:ext>
                </a:extLst>
              </p:cNvPr>
              <p:cNvSpPr>
                <a:spLocks noGrp="1" noRot="1" noChangeAspect="1" noMove="1" noResize="1" noEditPoints="1" noAdjustHandles="1" noChangeArrowheads="1" noChangeShapeType="1" noTextEdit="1"/>
              </p:cNvSpPr>
              <p:nvPr>
                <p:ph idx="1"/>
              </p:nvPr>
            </p:nvSpPr>
            <p:spPr>
              <a:blipFill>
                <a:blip r:embed="rId2"/>
                <a:stretch>
                  <a:fillRect l="-710" t="-2161"/>
                </a:stretch>
              </a:blipFill>
            </p:spPr>
            <p:txBody>
              <a:bodyPr/>
              <a:lstStyle/>
              <a:p>
                <a:r>
                  <a:rPr lang="en-AU">
                    <a:noFill/>
                  </a:rPr>
                  <a:t> </a:t>
                </a:r>
              </a:p>
            </p:txBody>
          </p:sp>
        </mc:Fallback>
      </mc:AlternateContent>
      <p:sp>
        <p:nvSpPr>
          <p:cNvPr id="11" name="TextBox 10">
            <a:extLst>
              <a:ext uri="{FF2B5EF4-FFF2-40B4-BE49-F238E27FC236}">
                <a16:creationId xmlns:a16="http://schemas.microsoft.com/office/drawing/2014/main" id="{D1FABFF0-180F-4A36-AD2E-E4B28E407960}"/>
              </a:ext>
            </a:extLst>
          </p:cNvPr>
          <p:cNvSpPr txBox="1"/>
          <p:nvPr/>
        </p:nvSpPr>
        <p:spPr>
          <a:xfrm>
            <a:off x="4556516" y="5737259"/>
            <a:ext cx="5404348" cy="707886"/>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What is the sigmoid output range?</a:t>
            </a:r>
          </a:p>
          <a:p>
            <a:r>
              <a:rPr lang="en-US" sz="2000" dirty="0">
                <a:solidFill>
                  <a:schemeClr val="accent1"/>
                </a:solidFill>
                <a:latin typeface="Times New Roman" panose="02020603050405020304" pitchFamily="18" charset="0"/>
                <a:cs typeface="Times New Roman" panose="02020603050405020304" pitchFamily="18" charset="0"/>
              </a:rPr>
              <a:t>Try to derive from sigmoid to logit?</a:t>
            </a:r>
          </a:p>
        </p:txBody>
      </p:sp>
      <p:sp>
        <p:nvSpPr>
          <p:cNvPr id="12" name="Action Button: Help 11">
            <a:hlinkClick r:id="" action="ppaction://noaction" highlightClick="1"/>
            <a:extLst>
              <a:ext uri="{FF2B5EF4-FFF2-40B4-BE49-F238E27FC236}">
                <a16:creationId xmlns:a16="http://schemas.microsoft.com/office/drawing/2014/main" id="{0E6C2CA3-CC1B-EAE9-785C-EF2A67665E62}"/>
              </a:ext>
            </a:extLst>
          </p:cNvPr>
          <p:cNvSpPr/>
          <p:nvPr/>
        </p:nvSpPr>
        <p:spPr>
          <a:xfrm>
            <a:off x="4092498" y="5737259"/>
            <a:ext cx="423746" cy="462819"/>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3900293-3936-875C-E95C-61FC5A4CBC29}"/>
              </a:ext>
            </a:extLst>
          </p:cNvPr>
          <p:cNvGrpSpPr/>
          <p:nvPr/>
        </p:nvGrpSpPr>
        <p:grpSpPr>
          <a:xfrm>
            <a:off x="8622018" y="4189035"/>
            <a:ext cx="3329736" cy="2566095"/>
            <a:chOff x="8492490" y="3919913"/>
            <a:chExt cx="3329736" cy="2566095"/>
          </a:xfrm>
        </p:grpSpPr>
        <p:sp>
          <p:nvSpPr>
            <p:cNvPr id="15" name="Freeform 14">
              <a:extLst>
                <a:ext uri="{FF2B5EF4-FFF2-40B4-BE49-F238E27FC236}">
                  <a16:creationId xmlns:a16="http://schemas.microsoft.com/office/drawing/2014/main" id="{3109B375-AEAF-5AE7-24C1-E714C4474EBD}"/>
                </a:ext>
              </a:extLst>
            </p:cNvPr>
            <p:cNvSpPr/>
            <p:nvPr/>
          </p:nvSpPr>
          <p:spPr>
            <a:xfrm>
              <a:off x="8989816" y="4078273"/>
              <a:ext cx="2539256" cy="2146386"/>
            </a:xfrm>
            <a:custGeom>
              <a:avLst/>
              <a:gdLst>
                <a:gd name="connsiteX0" fmla="*/ 0 w 4170556"/>
                <a:gd name="connsiteY0" fmla="*/ 2126803 h 2146386"/>
                <a:gd name="connsiteX1" fmla="*/ 1761893 w 4170556"/>
                <a:gd name="connsiteY1" fmla="*/ 1892628 h 2146386"/>
                <a:gd name="connsiteX2" fmla="*/ 2375210 w 4170556"/>
                <a:gd name="connsiteY2" fmla="*/ 342608 h 2146386"/>
                <a:gd name="connsiteX3" fmla="*/ 4170556 w 4170556"/>
                <a:gd name="connsiteY3" fmla="*/ 19223 h 2146386"/>
              </a:gdLst>
              <a:ahLst/>
              <a:cxnLst>
                <a:cxn ang="0">
                  <a:pos x="connsiteX0" y="connsiteY0"/>
                </a:cxn>
                <a:cxn ang="0">
                  <a:pos x="connsiteX1" y="connsiteY1"/>
                </a:cxn>
                <a:cxn ang="0">
                  <a:pos x="connsiteX2" y="connsiteY2"/>
                </a:cxn>
                <a:cxn ang="0">
                  <a:pos x="connsiteX3" y="connsiteY3"/>
                </a:cxn>
              </a:cxnLst>
              <a:rect l="l" t="t" r="r" b="b"/>
              <a:pathLst>
                <a:path w="4170556" h="2146386">
                  <a:moveTo>
                    <a:pt x="0" y="2126803"/>
                  </a:moveTo>
                  <a:cubicBezTo>
                    <a:pt x="683012" y="2158398"/>
                    <a:pt x="1366025" y="2189994"/>
                    <a:pt x="1761893" y="1892628"/>
                  </a:cubicBezTo>
                  <a:cubicBezTo>
                    <a:pt x="2157761" y="1595262"/>
                    <a:pt x="1973766" y="654842"/>
                    <a:pt x="2375210" y="342608"/>
                  </a:cubicBezTo>
                  <a:cubicBezTo>
                    <a:pt x="2776654" y="30374"/>
                    <a:pt x="4036741" y="-40250"/>
                    <a:pt x="4170556" y="1922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92DB5FE-0CBD-321E-D591-8064AABA2786}"/>
                </a:ext>
              </a:extLst>
            </p:cNvPr>
            <p:cNvCxnSpPr>
              <a:cxnSpLocks/>
            </p:cNvCxnSpPr>
            <p:nvPr/>
          </p:nvCxnSpPr>
          <p:spPr>
            <a:xfrm flipV="1">
              <a:off x="8876371" y="3919913"/>
              <a:ext cx="0" cy="2566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34E1CE-CCF5-0FC2-B590-2E5400006A9B}"/>
                </a:ext>
              </a:extLst>
            </p:cNvPr>
            <p:cNvCxnSpPr>
              <a:cxnSpLocks/>
            </p:cNvCxnSpPr>
            <p:nvPr/>
          </p:nvCxnSpPr>
          <p:spPr>
            <a:xfrm>
              <a:off x="8492490" y="6296615"/>
              <a:ext cx="33297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63672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08D-A0E3-6692-9DAA-B8443B2E6D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 of classification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9C5CC1-DF31-D5DE-010B-5AAC8B686B3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Softmax --- multiclass counterpart of the sigmoid. Given N mutually exclusive events, their logits are </a:t>
                </a:r>
                <a14:m>
                  <m:oMath xmlns:m="http://schemas.openxmlformats.org/officeDocument/2006/math">
                    <m:sSub>
                      <m:sSubPr>
                        <m:ctrlPr>
                          <a:rPr lang="en-US" sz="2000" i="1" dirty="0" smtClean="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r>
                          <a:rPr lang="en-AU" sz="2000" b="0" i="1" dirty="0" smtClean="0">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then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r>
                          <a:rPr lang="en-AU" sz="2000" i="1" dirty="0">
                            <a:latin typeface="Cambria Math" panose="02040503050406030204" pitchFamily="18" charset="0"/>
                            <a:cs typeface="Times New Roman" panose="02020603050405020304" pitchFamily="18" charset="0"/>
                          </a:rPr>
                          <m:t>𝑗</m:t>
                        </m:r>
                      </m:sub>
                    </m:sSub>
                    <m:r>
                      <a:rPr lang="en-AU"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provides the probability of the </a:t>
                </a:r>
                <a:r>
                  <a:rPr lang="en-US" sz="2000" dirty="0" err="1">
                    <a:latin typeface="Times New Roman" panose="02020603050405020304" pitchFamily="18" charset="0"/>
                    <a:cs typeface="Times New Roman" panose="02020603050405020304" pitchFamily="18" charset="0"/>
                  </a:rPr>
                  <a:t>jth</a:t>
                </a:r>
                <a:r>
                  <a:rPr lang="en-US" sz="2000" dirty="0">
                    <a:latin typeface="Times New Roman" panose="02020603050405020304" pitchFamily="18" charset="0"/>
                    <a:cs typeface="Times New Roman" panose="02020603050405020304" pitchFamily="18" charset="0"/>
                  </a:rPr>
                  <a:t> event. </a:t>
                </a:r>
              </a:p>
              <a:p>
                <a14:m>
                  <m:oMath xmlns:m="http://schemas.openxmlformats.org/officeDocument/2006/math">
                    <m:r>
                      <m:rPr>
                        <m:sty m:val="p"/>
                      </m:rPr>
                      <a:rPr lang="en-AU" sz="2000" dirty="0">
                        <a:latin typeface="Cambria Math" panose="02040503050406030204" pitchFamily="18" charset="0"/>
                        <a:ea typeface="Cambria Math" panose="02040503050406030204" pitchFamily="18" charset="0"/>
                        <a:cs typeface="Times New Roman" panose="02020603050405020304" pitchFamily="18" charset="0"/>
                      </a:rPr>
                      <m:t>S</m:t>
                    </m:r>
                    <m:d>
                      <m:d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r>
                              <a:rPr lang="en-AU" sz="2000" i="1" dirty="0">
                                <a:latin typeface="Cambria Math" panose="02040503050406030204" pitchFamily="18" charset="0"/>
                                <a:cs typeface="Times New Roman" panose="02020603050405020304" pitchFamily="18" charset="0"/>
                              </a:rPr>
                              <m:t>𝑗</m:t>
                            </m:r>
                          </m:sub>
                        </m:sSub>
                      </m:e>
                    </m:d>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AU"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r>
                                  <a:rPr lang="en-AU" sz="2000" i="1" dirty="0">
                                    <a:latin typeface="Cambria Math" panose="02040503050406030204" pitchFamily="18" charset="0"/>
                                    <a:cs typeface="Times New Roman" panose="02020603050405020304" pitchFamily="18" charset="0"/>
                                  </a:rPr>
                                  <m:t>𝑗</m:t>
                                </m:r>
                              </m:sub>
                            </m:sSub>
                          </m:sup>
                        </m:sSup>
                      </m:num>
                      <m:den>
                        <m:nary>
                          <m:naryPr>
                            <m:chr m:val="∑"/>
                            <m:supHide m:val="on"/>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𝑗</m:t>
                            </m:r>
                          </m:sub>
                          <m:sup/>
                          <m:e>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AU"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𝑌</m:t>
                                    </m:r>
                                  </m:e>
                                  <m:sub>
                                    <m:r>
                                      <a:rPr lang="en-AU" sz="2000" i="1" dirty="0">
                                        <a:latin typeface="Cambria Math" panose="02040503050406030204" pitchFamily="18" charset="0"/>
                                        <a:cs typeface="Times New Roman" panose="02020603050405020304" pitchFamily="18" charset="0"/>
                                      </a:rPr>
                                      <m:t>𝑗</m:t>
                                    </m:r>
                                  </m:sub>
                                </m:sSub>
                              </m:sup>
                            </m:sSup>
                          </m:e>
                        </m:nary>
                      </m:den>
                    </m:f>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function is nonlinear and has the effect of squashing low values and boosting the maximum.</a:t>
                </a:r>
              </a:p>
            </p:txBody>
          </p:sp>
        </mc:Choice>
        <mc:Fallback xmlns="">
          <p:sp>
            <p:nvSpPr>
              <p:cNvPr id="3" name="Content Placeholder 2">
                <a:extLst>
                  <a:ext uri="{FF2B5EF4-FFF2-40B4-BE49-F238E27FC236}">
                    <a16:creationId xmlns:a16="http://schemas.microsoft.com/office/drawing/2014/main" id="{D69C5CC1-DF31-D5DE-010B-5AAC8B686B3D}"/>
                  </a:ext>
                </a:extLst>
              </p:cNvPr>
              <p:cNvSpPr>
                <a:spLocks noGrp="1" noRot="1" noChangeAspect="1" noMove="1" noResize="1" noEditPoints="1" noAdjustHandles="1" noChangeArrowheads="1" noChangeShapeType="1" noTextEdit="1"/>
              </p:cNvSpPr>
              <p:nvPr>
                <p:ph idx="1"/>
              </p:nvPr>
            </p:nvSpPr>
            <p:spPr>
              <a:blipFill>
                <a:blip r:embed="rId2"/>
                <a:stretch>
                  <a:fillRect l="-789" t="-1179"/>
                </a:stretch>
              </a:blipFill>
            </p:spPr>
            <p:txBody>
              <a:bodyPr/>
              <a:lstStyle/>
              <a:p>
                <a:r>
                  <a:rPr lang="en-AU">
                    <a:noFill/>
                  </a:rPr>
                  <a:t> </a:t>
                </a:r>
              </a:p>
            </p:txBody>
          </p:sp>
        </mc:Fallback>
      </mc:AlternateContent>
    </p:spTree>
    <p:extLst>
      <p:ext uri="{BB962C8B-B14F-4D97-AF65-F5344CB8AC3E}">
        <p14:creationId xmlns:p14="http://schemas.microsoft.com/office/powerpoint/2010/main" val="3253389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08D-A0E3-6692-9DAA-B8443B2E6D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Training Loss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9C5CC1-DF31-D5DE-010B-5AAC8B686B3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Cross Entropy --- Compare the output probability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AU" sz="2000" b="0" i="1" dirty="0" smtClean="0">
                            <a:latin typeface="Cambria Math" panose="02040503050406030204" pitchFamily="18" charset="0"/>
                            <a:cs typeface="Times New Roman" panose="02020603050405020304" pitchFamily="18" charset="0"/>
                          </a:rPr>
                          <m:t>𝑝</m:t>
                        </m:r>
                      </m:e>
                      <m:sub>
                        <m:r>
                          <a:rPr lang="en-AU" sz="2000" i="1" dirty="0">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for the </a:t>
                </a:r>
                <a:r>
                  <a:rPr lang="en-US" sz="2000" dirty="0" err="1">
                    <a:latin typeface="Times New Roman" panose="02020603050405020304" pitchFamily="18" charset="0"/>
                    <a:cs typeface="Times New Roman" panose="02020603050405020304" pitchFamily="18" charset="0"/>
                  </a:rPr>
                  <a:t>jth</a:t>
                </a:r>
                <a:r>
                  <a:rPr lang="en-US" sz="2000" dirty="0">
                    <a:latin typeface="Times New Roman" panose="02020603050405020304" pitchFamily="18" charset="0"/>
                    <a:cs typeface="Times New Roman" panose="02020603050405020304" pitchFamily="18" charset="0"/>
                  </a:rPr>
                  <a:t> class) of the model against the true label for that class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AU" sz="2000" b="0" i="1" dirty="0" smtClean="0">
                            <a:latin typeface="Cambria Math" panose="02040503050406030204" pitchFamily="18" charset="0"/>
                            <a:cs typeface="Times New Roman" panose="02020603050405020304" pitchFamily="18" charset="0"/>
                          </a:rPr>
                          <m:t>𝐿</m:t>
                        </m:r>
                      </m:e>
                      <m:sub>
                        <m:r>
                          <a:rPr lang="en-AU" sz="2000" i="1" dirty="0">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and sum this up over all the classes using the formula.</a:t>
                </a:r>
              </a:p>
              <a:p>
                <a14:m>
                  <m:oMath xmlns:m="http://schemas.openxmlformats.org/officeDocument/2006/math">
                    <m:nary>
                      <m:naryPr>
                        <m:chr m:val="∑"/>
                        <m:supHide m:val="on"/>
                        <m:ctrlPr>
                          <a:rPr lang="en-AU" sz="20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AU" sz="2000" i="1">
                            <a:latin typeface="Cambria Math" panose="02040503050406030204" pitchFamily="18" charset="0"/>
                            <a:ea typeface="Cambria Math" panose="02040503050406030204" pitchFamily="18" charset="0"/>
                            <a:cs typeface="Times New Roman" panose="02020603050405020304" pitchFamily="18" charset="0"/>
                          </a:rPr>
                          <m:t>𝑗</m:t>
                        </m:r>
                      </m:sub>
                      <m:sup/>
                      <m:e>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AU" sz="2000" i="1" dirty="0">
                                    <a:latin typeface="Cambria Math" panose="02040503050406030204" pitchFamily="18" charset="0"/>
                                    <a:cs typeface="Times New Roman" panose="02020603050405020304" pitchFamily="18" charset="0"/>
                                  </a:rPr>
                                  <m:t>𝐿</m:t>
                                </m:r>
                              </m:e>
                              <m:sub>
                                <m:r>
                                  <a:rPr lang="en-AU" sz="2000" i="1" dirty="0">
                                    <a:latin typeface="Cambria Math" panose="02040503050406030204" pitchFamily="18" charset="0"/>
                                    <a:cs typeface="Times New Roman" panose="02020603050405020304" pitchFamily="18" charset="0"/>
                                  </a:rPr>
                                  <m:t>𝑗</m:t>
                                </m:r>
                              </m:sub>
                            </m:sSub>
                            <m:r>
                              <m:rPr>
                                <m:sty m:val="p"/>
                              </m:rPr>
                              <a:rPr lang="en-AU" sz="2000" b="0" i="0" dirty="0" smtClean="0">
                                <a:latin typeface="Cambria Math" panose="02040503050406030204" pitchFamily="18" charset="0"/>
                                <a:cs typeface="Times New Roman" panose="02020603050405020304" pitchFamily="18" charset="0"/>
                              </a:rPr>
                              <m:t>log</m:t>
                            </m:r>
                            <m:r>
                              <a:rPr lang="en-AU" sz="2000" b="0" i="1" dirty="0" smtClean="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AU" sz="2000" i="1" dirty="0">
                                    <a:latin typeface="Cambria Math" panose="02040503050406030204" pitchFamily="18" charset="0"/>
                                    <a:cs typeface="Times New Roman" panose="02020603050405020304" pitchFamily="18" charset="0"/>
                                  </a:rPr>
                                  <m:t>𝑝</m:t>
                                </m:r>
                              </m:e>
                              <m:sub>
                                <m:r>
                                  <a:rPr lang="en-AU" sz="2000" i="1" dirty="0">
                                    <a:latin typeface="Cambria Math" panose="02040503050406030204" pitchFamily="18" charset="0"/>
                                    <a:cs typeface="Times New Roman" panose="02020603050405020304" pitchFamily="18" charset="0"/>
                                  </a:rPr>
                                  <m:t>𝑗</m:t>
                                </m:r>
                              </m:sub>
                            </m:sSub>
                            <m:r>
                              <a:rPr lang="en-AU" sz="2000" b="0" i="1" dirty="0" smtClean="0">
                                <a:latin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i="1" smtClean="0">
                                <a:latin typeface="Cambria Math" panose="02040503050406030204" pitchFamily="18" charset="0"/>
                                <a:ea typeface="Cambria Math" panose="02040503050406030204" pitchFamily="18" charset="0"/>
                                <a:cs typeface="Times New Roman" panose="02020603050405020304" pitchFamily="18" charset="0"/>
                              </a:rPr>
                              <m:t> </m:t>
                            </m:r>
                          </m:e>
                          <m:sup/>
                        </m:sSup>
                      </m:e>
                    </m:nary>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If the model gets it exactly correct, this probability will be log(1)=0, so the loss is 0; if the model gets it exactly wrong, the probability will be 0, log(0) is –infinity, so the loss is +infinity, the worst possible loss.</a:t>
                </a:r>
              </a:p>
            </p:txBody>
          </p:sp>
        </mc:Choice>
        <mc:Fallback xmlns="">
          <p:sp>
            <p:nvSpPr>
              <p:cNvPr id="3" name="Content Placeholder 2">
                <a:extLst>
                  <a:ext uri="{FF2B5EF4-FFF2-40B4-BE49-F238E27FC236}">
                    <a16:creationId xmlns:a16="http://schemas.microsoft.com/office/drawing/2014/main" id="{D69C5CC1-DF31-D5DE-010B-5AAC8B686B3D}"/>
                  </a:ext>
                </a:extLst>
              </p:cNvPr>
              <p:cNvSpPr>
                <a:spLocks noGrp="1" noRot="1" noChangeAspect="1" noMove="1" noResize="1" noEditPoints="1" noAdjustHandles="1" noChangeArrowheads="1" noChangeShapeType="1" noTextEdit="1"/>
              </p:cNvSpPr>
              <p:nvPr>
                <p:ph idx="1"/>
              </p:nvPr>
            </p:nvSpPr>
            <p:spPr>
              <a:blipFill>
                <a:blip r:embed="rId2"/>
                <a:stretch>
                  <a:fillRect l="-1814" t="-1179" b="-1179"/>
                </a:stretch>
              </a:blipFill>
            </p:spPr>
            <p:txBody>
              <a:bodyPr/>
              <a:lstStyle/>
              <a:p>
                <a:r>
                  <a:rPr lang="en-AU">
                    <a:noFill/>
                  </a:rPr>
                  <a:t> </a:t>
                </a:r>
              </a:p>
            </p:txBody>
          </p:sp>
        </mc:Fallback>
      </mc:AlternateContent>
    </p:spTree>
    <p:extLst>
      <p:ext uri="{BB962C8B-B14F-4D97-AF65-F5344CB8AC3E}">
        <p14:creationId xmlns:p14="http://schemas.microsoft.com/office/powerpoint/2010/main" val="951982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08D-A0E3-6692-9DAA-B8443B2E6D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Error metrics</a:t>
            </a:r>
          </a:p>
        </p:txBody>
      </p:sp>
      <p:sp>
        <p:nvSpPr>
          <p:cNvPr id="3" name="Content Placeholder 2">
            <a:extLst>
              <a:ext uri="{FF2B5EF4-FFF2-40B4-BE49-F238E27FC236}">
                <a16:creationId xmlns:a16="http://schemas.microsoft.com/office/drawing/2014/main" id="{D69C5CC1-DF31-D5DE-010B-5AAC8B686B3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Accuracy --- simply the fraction of instances that are classified correctly</a:t>
            </a:r>
          </a:p>
          <a:p>
            <a:r>
              <a:rPr lang="en-US" sz="2000" dirty="0">
                <a:latin typeface="Times New Roman" panose="02020603050405020304" pitchFamily="18" charset="0"/>
                <a:cs typeface="Times New Roman" panose="02020603050405020304" pitchFamily="18" charset="0"/>
              </a:rPr>
              <a:t>Precision --- the fraction of true positives in the set of identified positives: TP/(TP+FP).</a:t>
            </a:r>
          </a:p>
          <a:p>
            <a:r>
              <a:rPr lang="en-US" sz="2000" dirty="0">
                <a:latin typeface="Times New Roman" panose="02020603050405020304" pitchFamily="18" charset="0"/>
                <a:cs typeface="Times New Roman" panose="02020603050405020304" pitchFamily="18" charset="0"/>
              </a:rPr>
              <a:t>Recall --- the fraction of true positives among all the positives in the dataset: TP/(TP+FN).</a:t>
            </a:r>
          </a:p>
          <a:p>
            <a:r>
              <a:rPr lang="en-US" sz="2000" dirty="0">
                <a:latin typeface="Times New Roman" panose="02020603050405020304" pitchFamily="18" charset="0"/>
                <a:cs typeface="Times New Roman" panose="02020603050405020304" pitchFamily="18" charset="0"/>
              </a:rPr>
              <a:t>F1 --- 2/[1/precision + 1/recall]</a:t>
            </a:r>
          </a:p>
          <a:p>
            <a:endParaRPr lang="en-US" sz="20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A13475A-CDC2-5027-0935-795ED5E0BB22}"/>
              </a:ext>
            </a:extLst>
          </p:cNvPr>
          <p:cNvGraphicFramePr>
            <a:graphicFrameLocks noGrp="1"/>
          </p:cNvGraphicFramePr>
          <p:nvPr>
            <p:extLst>
              <p:ext uri="{D42A27DB-BD31-4B8C-83A1-F6EECF244321}">
                <p14:modId xmlns:p14="http://schemas.microsoft.com/office/powerpoint/2010/main" val="1866425571"/>
              </p:ext>
            </p:extLst>
          </p:nvPr>
        </p:nvGraphicFramePr>
        <p:xfrm>
          <a:off x="2231136" y="5488567"/>
          <a:ext cx="8127999" cy="11125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516350047"/>
                    </a:ext>
                  </a:extLst>
                </a:gridCol>
                <a:gridCol w="2709333">
                  <a:extLst>
                    <a:ext uri="{9D8B030D-6E8A-4147-A177-3AD203B41FA5}">
                      <a16:colId xmlns:a16="http://schemas.microsoft.com/office/drawing/2014/main" val="1643387393"/>
                    </a:ext>
                  </a:extLst>
                </a:gridCol>
                <a:gridCol w="2709333">
                  <a:extLst>
                    <a:ext uri="{9D8B030D-6E8A-4147-A177-3AD203B41FA5}">
                      <a16:colId xmlns:a16="http://schemas.microsoft.com/office/drawing/2014/main" val="245884451"/>
                    </a:ext>
                  </a:extLst>
                </a:gridCol>
              </a:tblGrid>
              <a:tr h="370840">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Predicted as Fake</a:t>
                      </a:r>
                    </a:p>
                  </a:txBody>
                  <a:tcPr/>
                </a:tc>
                <a:tc>
                  <a:txBody>
                    <a:bodyPr/>
                    <a:lstStyle/>
                    <a:p>
                      <a:r>
                        <a:rPr lang="en-US" dirty="0">
                          <a:latin typeface="Times New Roman" panose="02020603050405020304" pitchFamily="18" charset="0"/>
                          <a:cs typeface="Times New Roman" panose="02020603050405020304" pitchFamily="18" charset="0"/>
                        </a:rPr>
                        <a:t>Predicted as Genuine</a:t>
                      </a:r>
                    </a:p>
                  </a:txBody>
                  <a:tcPr/>
                </a:tc>
                <a:extLst>
                  <a:ext uri="{0D108BD9-81ED-4DB2-BD59-A6C34878D82A}">
                    <a16:rowId xmlns:a16="http://schemas.microsoft.com/office/drawing/2014/main" val="913933791"/>
                  </a:ext>
                </a:extLst>
              </a:tr>
              <a:tr h="370840">
                <a:tc>
                  <a:txBody>
                    <a:bodyPr/>
                    <a:lstStyle/>
                    <a:p>
                      <a:r>
                        <a:rPr lang="en-US" dirty="0">
                          <a:latin typeface="Times New Roman" panose="02020603050405020304" pitchFamily="18" charset="0"/>
                          <a:cs typeface="Times New Roman" panose="02020603050405020304" pitchFamily="18" charset="0"/>
                        </a:rPr>
                        <a:t>Actual Fake ID</a:t>
                      </a:r>
                    </a:p>
                  </a:txBody>
                  <a:tcPr/>
                </a:tc>
                <a:tc>
                  <a:txBody>
                    <a:bodyPr/>
                    <a:lstStyle/>
                    <a:p>
                      <a:r>
                        <a:rPr lang="en-US" dirty="0">
                          <a:latin typeface="Times New Roman" panose="02020603050405020304" pitchFamily="18" charset="0"/>
                          <a:cs typeface="Times New Roman" panose="02020603050405020304" pitchFamily="18" charset="0"/>
                        </a:rPr>
                        <a:t>True Positives (TP)</a:t>
                      </a:r>
                    </a:p>
                  </a:txBody>
                  <a:tcPr/>
                </a:tc>
                <a:tc>
                  <a:txBody>
                    <a:bodyPr/>
                    <a:lstStyle/>
                    <a:p>
                      <a:r>
                        <a:rPr lang="en-US" dirty="0">
                          <a:latin typeface="Times New Roman" panose="02020603050405020304" pitchFamily="18" charset="0"/>
                          <a:cs typeface="Times New Roman" panose="02020603050405020304" pitchFamily="18" charset="0"/>
                        </a:rPr>
                        <a:t>False Negatives (FN)</a:t>
                      </a:r>
                    </a:p>
                  </a:txBody>
                  <a:tcPr/>
                </a:tc>
                <a:extLst>
                  <a:ext uri="{0D108BD9-81ED-4DB2-BD59-A6C34878D82A}">
                    <a16:rowId xmlns:a16="http://schemas.microsoft.com/office/drawing/2014/main" val="2967628208"/>
                  </a:ext>
                </a:extLst>
              </a:tr>
              <a:tr h="370840">
                <a:tc>
                  <a:txBody>
                    <a:bodyPr/>
                    <a:lstStyle/>
                    <a:p>
                      <a:r>
                        <a:rPr lang="en-US" dirty="0">
                          <a:latin typeface="Times New Roman" panose="02020603050405020304" pitchFamily="18" charset="0"/>
                          <a:cs typeface="Times New Roman" panose="02020603050405020304" pitchFamily="18" charset="0"/>
                        </a:rPr>
                        <a:t>Actual Genuine ID</a:t>
                      </a:r>
                    </a:p>
                  </a:txBody>
                  <a:tcPr/>
                </a:tc>
                <a:tc>
                  <a:txBody>
                    <a:bodyPr/>
                    <a:lstStyle/>
                    <a:p>
                      <a:r>
                        <a:rPr lang="en-US" dirty="0">
                          <a:latin typeface="Times New Roman" panose="02020603050405020304" pitchFamily="18" charset="0"/>
                          <a:cs typeface="Times New Roman" panose="02020603050405020304" pitchFamily="18" charset="0"/>
                        </a:rPr>
                        <a:t>False Positives (FP)</a:t>
                      </a:r>
                    </a:p>
                  </a:txBody>
                  <a:tcPr/>
                </a:tc>
                <a:tc>
                  <a:txBody>
                    <a:bodyPr/>
                    <a:lstStyle/>
                    <a:p>
                      <a:r>
                        <a:rPr lang="en-US" dirty="0">
                          <a:latin typeface="Times New Roman" panose="02020603050405020304" pitchFamily="18" charset="0"/>
                          <a:cs typeface="Times New Roman" panose="02020603050405020304" pitchFamily="18" charset="0"/>
                        </a:rPr>
                        <a:t>True Negatives (TN)</a:t>
                      </a:r>
                    </a:p>
                  </a:txBody>
                  <a:tcPr/>
                </a:tc>
                <a:extLst>
                  <a:ext uri="{0D108BD9-81ED-4DB2-BD59-A6C34878D82A}">
                    <a16:rowId xmlns:a16="http://schemas.microsoft.com/office/drawing/2014/main" val="2235572871"/>
                  </a:ext>
                </a:extLst>
              </a:tr>
            </a:tbl>
          </a:graphicData>
        </a:graphic>
      </p:graphicFrame>
    </p:spTree>
    <p:extLst>
      <p:ext uri="{BB962C8B-B14F-4D97-AF65-F5344CB8AC3E}">
        <p14:creationId xmlns:p14="http://schemas.microsoft.com/office/powerpoint/2010/main" val="2584161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6C59-93E4-34D8-1B5F-D7F7911A0BFD}"/>
              </a:ext>
            </a:extLst>
          </p:cNvPr>
          <p:cNvSpPr>
            <a:spLocks noGrp="1"/>
          </p:cNvSpPr>
          <p:nvPr>
            <p:ph type="title"/>
          </p:nvPr>
        </p:nvSpPr>
        <p:spPr>
          <a:xfrm>
            <a:off x="2328671" y="478249"/>
            <a:ext cx="7729728" cy="1188720"/>
          </a:xfrm>
        </p:spPr>
        <p:txBody>
          <a:bodyPr/>
          <a:lstStyle/>
          <a:p>
            <a:r>
              <a:rPr lang="en-AU" dirty="0">
                <a:latin typeface="Times New Roman" panose="02020603050405020304" pitchFamily="18" charset="0"/>
                <a:cs typeface="Times New Roman" panose="02020603050405020304" pitchFamily="18" charset="0"/>
              </a:rPr>
              <a:t>Tools</a:t>
            </a:r>
          </a:p>
        </p:txBody>
      </p:sp>
      <p:sp>
        <p:nvSpPr>
          <p:cNvPr id="3" name="Content Placeholder 2">
            <a:extLst>
              <a:ext uri="{FF2B5EF4-FFF2-40B4-BE49-F238E27FC236}">
                <a16:creationId xmlns:a16="http://schemas.microsoft.com/office/drawing/2014/main" id="{B5DA26B4-A06F-8C58-2018-0E1F5A0EA78B}"/>
              </a:ext>
            </a:extLst>
          </p:cNvPr>
          <p:cNvSpPr>
            <a:spLocks noGrp="1"/>
          </p:cNvSpPr>
          <p:nvPr>
            <p:ph idx="1"/>
          </p:nvPr>
        </p:nvSpPr>
        <p:spPr>
          <a:xfrm>
            <a:off x="838198" y="2153412"/>
            <a:ext cx="9220201" cy="4841876"/>
          </a:xfrm>
        </p:spPr>
        <p:txBody>
          <a:bodyPr>
            <a:normAutofit lnSpcReduction="10000"/>
          </a:bodyPr>
          <a:lstStyle/>
          <a:p>
            <a:pPr>
              <a:spcBef>
                <a:spcPts val="2400"/>
              </a:spcBef>
            </a:pPr>
            <a:r>
              <a:rPr lang="en-AU" sz="2400" dirty="0" err="1">
                <a:latin typeface="Times New Roman" panose="02020603050405020304" pitchFamily="18" charset="0"/>
                <a:cs typeface="Times New Roman" panose="02020603050405020304" pitchFamily="18" charset="0"/>
              </a:rPr>
              <a:t>Pytorch</a:t>
            </a:r>
            <a:r>
              <a:rPr lang="en-AU" sz="2400" dirty="0">
                <a:latin typeface="Times New Roman" panose="02020603050405020304" pitchFamily="18" charset="0"/>
                <a:cs typeface="Times New Roman" panose="02020603050405020304" pitchFamily="18" charset="0"/>
              </a:rPr>
              <a:t> (</a:t>
            </a:r>
            <a:r>
              <a:rPr lang="en-AU" sz="2400" dirty="0">
                <a:latin typeface="Times New Roman" panose="02020603050405020304" pitchFamily="18" charset="0"/>
                <a:cs typeface="Times New Roman" panose="02020603050405020304" pitchFamily="18" charset="0"/>
                <a:hlinkClick r:id="rId3"/>
              </a:rPr>
              <a:t>https://pytorch.org</a:t>
            </a:r>
            <a:r>
              <a:rPr lang="en-AU" sz="2400" dirty="0">
                <a:latin typeface="Times New Roman" panose="02020603050405020304" pitchFamily="18" charset="0"/>
                <a:cs typeface="Times New Roman" panose="02020603050405020304" pitchFamily="18" charset="0"/>
              </a:rPr>
              <a:t>) &amp; </a:t>
            </a:r>
            <a:r>
              <a:rPr lang="en-AU" sz="2400" dirty="0" err="1">
                <a:latin typeface="Times New Roman" panose="02020603050405020304" pitchFamily="18" charset="0"/>
                <a:cs typeface="Times New Roman" panose="02020603050405020304" pitchFamily="18" charset="0"/>
              </a:rPr>
              <a:t>Tensorflow</a:t>
            </a:r>
            <a:endParaRPr lang="en-AU" sz="2400" dirty="0">
              <a:latin typeface="Times New Roman" panose="02020603050405020304" pitchFamily="18" charset="0"/>
              <a:cs typeface="Times New Roman" panose="02020603050405020304" pitchFamily="18" charset="0"/>
            </a:endParaRPr>
          </a:p>
          <a:p>
            <a:pPr marL="457200" lvl="1" indent="0">
              <a:spcBef>
                <a:spcPts val="2400"/>
              </a:spcBef>
              <a:buNone/>
            </a:pPr>
            <a:r>
              <a:rPr lang="en-AU" sz="2000" dirty="0">
                <a:latin typeface="Times New Roman" panose="02020603050405020304" pitchFamily="18" charset="0"/>
                <a:cs typeface="Times New Roman" panose="02020603050405020304" pitchFamily="18" charset="0"/>
              </a:rPr>
              <a:t>--- Deep learning implementation framework</a:t>
            </a:r>
          </a:p>
          <a:p>
            <a:pPr>
              <a:spcBef>
                <a:spcPts val="2400"/>
              </a:spcBef>
            </a:pPr>
            <a:r>
              <a:rPr lang="en-AU" sz="2400" dirty="0">
                <a:latin typeface="Times New Roman" panose="02020603050405020304" pitchFamily="18" charset="0"/>
                <a:cs typeface="Times New Roman" panose="02020603050405020304" pitchFamily="18" charset="0"/>
              </a:rPr>
              <a:t>GitHub: </a:t>
            </a:r>
            <a:r>
              <a:rPr lang="en-AU" sz="2400" dirty="0">
                <a:latin typeface="Times New Roman" panose="02020603050405020304" pitchFamily="18" charset="0"/>
                <a:cs typeface="Times New Roman" panose="02020603050405020304" pitchFamily="18" charset="0"/>
                <a:hlinkClick r:id="rId4"/>
              </a:rPr>
              <a:t>https://github.com</a:t>
            </a:r>
            <a:endParaRPr lang="en-AU" sz="2400" dirty="0">
              <a:latin typeface="Times New Roman" panose="02020603050405020304" pitchFamily="18" charset="0"/>
              <a:cs typeface="Times New Roman" panose="02020603050405020304" pitchFamily="18" charset="0"/>
            </a:endParaRPr>
          </a:p>
          <a:p>
            <a:pPr marL="457200" lvl="1" indent="0">
              <a:spcBef>
                <a:spcPts val="2400"/>
              </a:spcBef>
              <a:buNone/>
            </a:pPr>
            <a:r>
              <a:rPr lang="en-AU" sz="2000" dirty="0">
                <a:latin typeface="Times New Roman" panose="02020603050405020304" pitchFamily="18" charset="0"/>
                <a:cs typeface="Times New Roman" panose="02020603050405020304" pitchFamily="18" charset="0"/>
              </a:rPr>
              <a:t>--- Code access and management</a:t>
            </a:r>
          </a:p>
          <a:p>
            <a:pPr>
              <a:spcBef>
                <a:spcPts val="2400"/>
              </a:spcBef>
            </a:pPr>
            <a:r>
              <a:rPr lang="en-AU" sz="2400" dirty="0">
                <a:latin typeface="Times New Roman" panose="02020603050405020304" pitchFamily="18" charset="0"/>
                <a:cs typeface="Times New Roman" panose="02020603050405020304" pitchFamily="18" charset="0"/>
              </a:rPr>
              <a:t>Coursera: </a:t>
            </a:r>
            <a:r>
              <a:rPr lang="en-AU" sz="2400" dirty="0">
                <a:latin typeface="Times New Roman" panose="02020603050405020304" pitchFamily="18" charset="0"/>
                <a:cs typeface="Times New Roman" panose="02020603050405020304" pitchFamily="18" charset="0"/>
                <a:hlinkClick r:id="rId5"/>
              </a:rPr>
              <a:t>https://www.coursera.org</a:t>
            </a:r>
            <a:endParaRPr lang="en-AU" sz="2400" dirty="0">
              <a:latin typeface="Times New Roman" panose="02020603050405020304" pitchFamily="18" charset="0"/>
              <a:cs typeface="Times New Roman" panose="02020603050405020304" pitchFamily="18" charset="0"/>
            </a:endParaRPr>
          </a:p>
          <a:p>
            <a:pPr marL="457200" lvl="1" indent="0">
              <a:spcBef>
                <a:spcPts val="2400"/>
              </a:spcBef>
              <a:buNone/>
            </a:pPr>
            <a:r>
              <a:rPr lang="en-AU" sz="2000" dirty="0">
                <a:latin typeface="Times New Roman" panose="02020603050405020304" pitchFamily="18" charset="0"/>
                <a:cs typeface="Times New Roman" panose="02020603050405020304" pitchFamily="18" charset="0"/>
              </a:rPr>
              <a:t>--- Lectures &amp; theory for AI</a:t>
            </a:r>
          </a:p>
          <a:p>
            <a:pPr>
              <a:spcBef>
                <a:spcPts val="2400"/>
              </a:spcBef>
            </a:pPr>
            <a:r>
              <a:rPr lang="en-AU" sz="2400" dirty="0">
                <a:latin typeface="Times New Roman" panose="02020603050405020304" pitchFamily="18" charset="0"/>
                <a:cs typeface="Times New Roman" panose="02020603050405020304" pitchFamily="18" charset="0"/>
              </a:rPr>
              <a:t>Kaggle: </a:t>
            </a:r>
            <a:r>
              <a:rPr lang="en-AU" sz="2400" dirty="0">
                <a:latin typeface="Times New Roman" panose="02020603050405020304" pitchFamily="18" charset="0"/>
                <a:cs typeface="Times New Roman" panose="02020603050405020304" pitchFamily="18" charset="0"/>
                <a:hlinkClick r:id="rId6"/>
              </a:rPr>
              <a:t>https://www.kaggle.com</a:t>
            </a:r>
            <a:endParaRPr lang="en-AU" sz="2400" dirty="0">
              <a:latin typeface="Times New Roman" panose="02020603050405020304" pitchFamily="18" charset="0"/>
              <a:cs typeface="Times New Roman" panose="02020603050405020304" pitchFamily="18" charset="0"/>
            </a:endParaRPr>
          </a:p>
          <a:p>
            <a:pPr marL="457200" lvl="1" indent="0">
              <a:spcBef>
                <a:spcPts val="2400"/>
              </a:spcBef>
              <a:buNone/>
            </a:pPr>
            <a:r>
              <a:rPr lang="en-AU" sz="2000" dirty="0">
                <a:latin typeface="Times New Roman" panose="02020603050405020304" pitchFamily="18" charset="0"/>
                <a:cs typeface="Times New Roman" panose="02020603050405020304" pitchFamily="18" charset="0"/>
              </a:rPr>
              <a:t>--- Competition in AI &amp; Industry trend/need</a:t>
            </a:r>
          </a:p>
        </p:txBody>
      </p:sp>
      <p:grpSp>
        <p:nvGrpSpPr>
          <p:cNvPr id="4" name="Group 3">
            <a:extLst>
              <a:ext uri="{FF2B5EF4-FFF2-40B4-BE49-F238E27FC236}">
                <a16:creationId xmlns:a16="http://schemas.microsoft.com/office/drawing/2014/main" id="{7889EE63-5C14-83AD-2231-232F4D4A32ED}"/>
              </a:ext>
            </a:extLst>
          </p:cNvPr>
          <p:cNvGrpSpPr/>
          <p:nvPr/>
        </p:nvGrpSpPr>
        <p:grpSpPr>
          <a:xfrm>
            <a:off x="7017416" y="2346324"/>
            <a:ext cx="4436715" cy="3372304"/>
            <a:chOff x="7084446" y="854227"/>
            <a:chExt cx="5744934" cy="3829956"/>
          </a:xfrm>
        </p:grpSpPr>
        <p:graphicFrame>
          <p:nvGraphicFramePr>
            <p:cNvPr id="5" name="Diagram 4">
              <a:extLst>
                <a:ext uri="{FF2B5EF4-FFF2-40B4-BE49-F238E27FC236}">
                  <a16:creationId xmlns:a16="http://schemas.microsoft.com/office/drawing/2014/main" id="{7E36EEC9-1361-2EEC-879B-B37AC12D25AE}"/>
                </a:ext>
              </a:extLst>
            </p:cNvPr>
            <p:cNvGraphicFramePr/>
            <p:nvPr/>
          </p:nvGraphicFramePr>
          <p:xfrm>
            <a:off x="7084446" y="854227"/>
            <a:ext cx="5744934" cy="382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6" name="Group 5">
              <a:extLst>
                <a:ext uri="{FF2B5EF4-FFF2-40B4-BE49-F238E27FC236}">
                  <a16:creationId xmlns:a16="http://schemas.microsoft.com/office/drawing/2014/main" id="{7FE7BC54-41D2-3851-A4EA-AA2B1A1ED0DE}"/>
                </a:ext>
              </a:extLst>
            </p:cNvPr>
            <p:cNvGrpSpPr/>
            <p:nvPr/>
          </p:nvGrpSpPr>
          <p:grpSpPr>
            <a:xfrm>
              <a:off x="7927352" y="2425296"/>
              <a:ext cx="2135790" cy="1325564"/>
              <a:chOff x="-1041613" y="-463423"/>
              <a:chExt cx="3115646" cy="1933704"/>
            </a:xfrm>
            <a:solidFill>
              <a:schemeClr val="accent3">
                <a:lumMod val="75000"/>
              </a:schemeClr>
            </a:solidFill>
          </p:grpSpPr>
          <p:sp>
            <p:nvSpPr>
              <p:cNvPr id="10" name="Oval 9">
                <a:extLst>
                  <a:ext uri="{FF2B5EF4-FFF2-40B4-BE49-F238E27FC236}">
                    <a16:creationId xmlns:a16="http://schemas.microsoft.com/office/drawing/2014/main" id="{AAE285CD-EFC6-01B0-F803-D7BD242A66F8}"/>
                  </a:ext>
                </a:extLst>
              </p:cNvPr>
              <p:cNvSpPr/>
              <p:nvPr/>
            </p:nvSpPr>
            <p:spPr>
              <a:xfrm>
                <a:off x="-1041613" y="-463423"/>
                <a:ext cx="3115646" cy="1933704"/>
              </a:xfrm>
              <a:prstGeom prst="ellipse">
                <a:avLst/>
              </a:prstGeom>
              <a:grp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endParaRPr lang="en-AU"/>
              </a:p>
            </p:txBody>
          </p:sp>
          <p:sp>
            <p:nvSpPr>
              <p:cNvPr id="11" name="Oval 4">
                <a:extLst>
                  <a:ext uri="{FF2B5EF4-FFF2-40B4-BE49-F238E27FC236}">
                    <a16:creationId xmlns:a16="http://schemas.microsoft.com/office/drawing/2014/main" id="{C6EE1373-27FC-9745-EFA7-3BAB712226BB}"/>
                  </a:ext>
                </a:extLst>
              </p:cNvPr>
              <p:cNvSpPr txBox="1"/>
              <p:nvPr/>
            </p:nvSpPr>
            <p:spPr>
              <a:xfrm>
                <a:off x="-434642" y="-76091"/>
                <a:ext cx="1953610" cy="1212493"/>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000" kern="1200" dirty="0">
                    <a:solidFill>
                      <a:schemeClr val="bg1"/>
                    </a:solidFill>
                    <a:latin typeface="Times New Roman" panose="02020603050405020304" pitchFamily="18" charset="0"/>
                    <a:cs typeface="Times New Roman" panose="02020603050405020304" pitchFamily="18" charset="0"/>
                  </a:rPr>
                  <a:t>CV</a:t>
                </a:r>
                <a:endParaRPr lang="en-AU" sz="2000" kern="1200" dirty="0">
                  <a:solidFill>
                    <a:schemeClr val="bg1"/>
                  </a:solidFill>
                  <a:latin typeface="Times New Roman" panose="02020603050405020304" pitchFamily="18"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5CDC57C5-B778-B541-C13B-8625A097BDA6}"/>
                </a:ext>
              </a:extLst>
            </p:cNvPr>
            <p:cNvGrpSpPr/>
            <p:nvPr/>
          </p:nvGrpSpPr>
          <p:grpSpPr>
            <a:xfrm>
              <a:off x="9780949" y="2486408"/>
              <a:ext cx="2135790" cy="1188594"/>
              <a:chOff x="-1810760" y="-395615"/>
              <a:chExt cx="3115645" cy="1733895"/>
            </a:xfrm>
            <a:solidFill>
              <a:schemeClr val="accent1">
                <a:lumMod val="75000"/>
              </a:schemeClr>
            </a:solidFill>
          </p:grpSpPr>
          <p:sp>
            <p:nvSpPr>
              <p:cNvPr id="8" name="Oval 7">
                <a:extLst>
                  <a:ext uri="{FF2B5EF4-FFF2-40B4-BE49-F238E27FC236}">
                    <a16:creationId xmlns:a16="http://schemas.microsoft.com/office/drawing/2014/main" id="{1C26D5E2-3058-E390-6085-2997064D221E}"/>
                  </a:ext>
                </a:extLst>
              </p:cNvPr>
              <p:cNvSpPr/>
              <p:nvPr/>
            </p:nvSpPr>
            <p:spPr>
              <a:xfrm>
                <a:off x="-1810760" y="-395615"/>
                <a:ext cx="3115645" cy="1733895"/>
              </a:xfrm>
              <a:prstGeom prst="ellipse">
                <a:avLst/>
              </a:prstGeom>
              <a:grp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endParaRPr lang="en-AU"/>
              </a:p>
            </p:txBody>
          </p:sp>
          <p:sp>
            <p:nvSpPr>
              <p:cNvPr id="9" name="Oval 4">
                <a:extLst>
                  <a:ext uri="{FF2B5EF4-FFF2-40B4-BE49-F238E27FC236}">
                    <a16:creationId xmlns:a16="http://schemas.microsoft.com/office/drawing/2014/main" id="{CC81647B-8CA4-D6C1-C483-C6D0BAFB49DB}"/>
                  </a:ext>
                </a:extLst>
              </p:cNvPr>
              <p:cNvSpPr txBox="1"/>
              <p:nvPr/>
            </p:nvSpPr>
            <p:spPr>
              <a:xfrm>
                <a:off x="-1113351" y="-113983"/>
                <a:ext cx="1863171" cy="1156363"/>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AU" sz="2000" kern="1200" dirty="0">
                    <a:solidFill>
                      <a:schemeClr val="bg1"/>
                    </a:solidFill>
                    <a:latin typeface="Times New Roman" panose="02020603050405020304" pitchFamily="18" charset="0"/>
                    <a:cs typeface="Times New Roman" panose="02020603050405020304" pitchFamily="18" charset="0"/>
                  </a:rPr>
                  <a:t>NLP</a:t>
                </a:r>
              </a:p>
            </p:txBody>
          </p:sp>
        </p:grpSp>
      </p:grpSp>
    </p:spTree>
    <p:extLst>
      <p:ext uri="{BB962C8B-B14F-4D97-AF65-F5344CB8AC3E}">
        <p14:creationId xmlns:p14="http://schemas.microsoft.com/office/powerpoint/2010/main" val="3916914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6C59-93E4-34D8-1B5F-D7F7911A0BF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a:t>
            </a:r>
            <a:endParaRPr lang="en-AU"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E53129B8-ED9A-B852-07FE-3FAAB617B80F}"/>
              </a:ext>
            </a:extLst>
          </p:cNvPr>
          <p:cNvGraphicFramePr/>
          <p:nvPr/>
        </p:nvGraphicFramePr>
        <p:xfrm>
          <a:off x="657577" y="2494843"/>
          <a:ext cx="10718800" cy="4281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09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53F5C-3C58-0CA3-C3F2-330C343AD403}"/>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dirty="0">
                <a:latin typeface="Times New Roman" panose="02020603050405020304" pitchFamily="18" charset="0"/>
                <a:cs typeface="Times New Roman" panose="02020603050405020304" pitchFamily="18" charset="0"/>
              </a:rPr>
              <a:t>Delivery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Lecture</a:t>
            </a:r>
          </a:p>
        </p:txBody>
      </p:sp>
      <p:sp useBgFill="1">
        <p:nvSpPr>
          <p:cNvPr id="11" name="Rectangle 10">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7494A74-C105-722F-12A4-5C41DD09CE79}"/>
              </a:ext>
            </a:extLst>
          </p:cNvPr>
          <p:cNvGraphicFramePr>
            <a:graphicFrameLocks noGrp="1"/>
          </p:cNvGraphicFramePr>
          <p:nvPr>
            <p:ph idx="1"/>
            <p:extLst>
              <p:ext uri="{D42A27DB-BD31-4B8C-83A1-F6EECF244321}">
                <p14:modId xmlns:p14="http://schemas.microsoft.com/office/powerpoint/2010/main" val="53491300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76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2AC5BC-5976-FBC6-D376-14AE05ACB0A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165DE10-B6C1-0EEB-8DD3-4C0457430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2197D8C-CABD-412C-1D18-BAFB6783233B}"/>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dirty="0">
                <a:latin typeface="Times New Roman" panose="02020603050405020304" pitchFamily="18" charset="0"/>
                <a:cs typeface="Times New Roman" panose="02020603050405020304" pitchFamily="18" charset="0"/>
              </a:rPr>
              <a:t>Delivery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Practical</a:t>
            </a:r>
          </a:p>
        </p:txBody>
      </p:sp>
      <p:sp useBgFill="1">
        <p:nvSpPr>
          <p:cNvPr id="11" name="Rectangle 10">
            <a:extLst>
              <a:ext uri="{FF2B5EF4-FFF2-40B4-BE49-F238E27FC236}">
                <a16:creationId xmlns:a16="http://schemas.microsoft.com/office/drawing/2014/main" id="{1C90A948-D9AD-6161-5ACD-80EA80A7E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graphicFrame>
        <p:nvGraphicFramePr>
          <p:cNvPr id="7" name="Content Placeholder 2">
            <a:extLst>
              <a:ext uri="{FF2B5EF4-FFF2-40B4-BE49-F238E27FC236}">
                <a16:creationId xmlns:a16="http://schemas.microsoft.com/office/drawing/2014/main" id="{D3E2E914-FC26-EEBF-B5D0-7B7EB9A5B9E0}"/>
              </a:ext>
            </a:extLst>
          </p:cNvPr>
          <p:cNvGraphicFramePr>
            <a:graphicFrameLocks noGrp="1"/>
          </p:cNvGraphicFramePr>
          <p:nvPr>
            <p:ph idx="1"/>
            <p:extLst>
              <p:ext uri="{D42A27DB-BD31-4B8C-83A1-F6EECF244321}">
                <p14:modId xmlns:p14="http://schemas.microsoft.com/office/powerpoint/2010/main" val="4196913131"/>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649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E4B3-68F4-9122-232D-5DF5315F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3ADA-73B5-7BC9-FD9C-4B041FA8CA23}"/>
              </a:ext>
            </a:extLst>
          </p:cNvPr>
          <p:cNvSpPr>
            <a:spLocks noGrp="1"/>
          </p:cNvSpPr>
          <p:nvPr>
            <p:ph type="title"/>
          </p:nvPr>
        </p:nvSpPr>
        <p:spPr>
          <a:xfrm>
            <a:off x="2231136" y="633616"/>
            <a:ext cx="7729728" cy="1188720"/>
          </a:xfrm>
        </p:spPr>
        <p:txBody>
          <a:bodyPr/>
          <a:lstStyle/>
          <a:p>
            <a:r>
              <a:rPr lang="en-AU" dirty="0">
                <a:latin typeface="Times New Roman" panose="02020603050405020304" pitchFamily="18" charset="0"/>
                <a:cs typeface="Times New Roman" panose="02020603050405020304" pitchFamily="18" charset="0"/>
              </a:rPr>
              <a:t>Lecture Schedule – Xiaohan</a:t>
            </a:r>
          </a:p>
        </p:txBody>
      </p:sp>
      <p:graphicFrame>
        <p:nvGraphicFramePr>
          <p:cNvPr id="4" name="Table 3">
            <a:extLst>
              <a:ext uri="{FF2B5EF4-FFF2-40B4-BE49-F238E27FC236}">
                <a16:creationId xmlns:a16="http://schemas.microsoft.com/office/drawing/2014/main" id="{23CEADF9-9F96-388F-2A57-FE0AFACCC077}"/>
              </a:ext>
            </a:extLst>
          </p:cNvPr>
          <p:cNvGraphicFramePr>
            <a:graphicFrameLocks noGrp="1"/>
          </p:cNvGraphicFramePr>
          <p:nvPr>
            <p:extLst>
              <p:ext uri="{D42A27DB-BD31-4B8C-83A1-F6EECF244321}">
                <p14:modId xmlns:p14="http://schemas.microsoft.com/office/powerpoint/2010/main" val="856122228"/>
              </p:ext>
            </p:extLst>
          </p:nvPr>
        </p:nvGraphicFramePr>
        <p:xfrm>
          <a:off x="2231136" y="2613485"/>
          <a:ext cx="7729728" cy="3808338"/>
        </p:xfrm>
        <a:graphic>
          <a:graphicData uri="http://schemas.openxmlformats.org/drawingml/2006/table">
            <a:tbl>
              <a:tblPr>
                <a:tableStyleId>{5940675A-B579-460E-94D1-54222C63F5DA}</a:tableStyleId>
              </a:tblPr>
              <a:tblGrid>
                <a:gridCol w="1246325">
                  <a:extLst>
                    <a:ext uri="{9D8B030D-6E8A-4147-A177-3AD203B41FA5}">
                      <a16:colId xmlns:a16="http://schemas.microsoft.com/office/drawing/2014/main" val="3604160196"/>
                    </a:ext>
                  </a:extLst>
                </a:gridCol>
                <a:gridCol w="6483403">
                  <a:extLst>
                    <a:ext uri="{9D8B030D-6E8A-4147-A177-3AD203B41FA5}">
                      <a16:colId xmlns:a16="http://schemas.microsoft.com/office/drawing/2014/main" val="3796831925"/>
                    </a:ext>
                  </a:extLst>
                </a:gridCol>
              </a:tblGrid>
              <a:tr h="634723">
                <a:tc>
                  <a:txBody>
                    <a:bodyPr/>
                    <a:lstStyle/>
                    <a:p>
                      <a:pPr fontAlgn="t"/>
                      <a:r>
                        <a:rPr lang="en-AU" sz="2000" dirty="0">
                          <a:effectLst/>
                          <a:latin typeface="Times New Roman" panose="02020603050405020304" pitchFamily="18" charset="0"/>
                          <a:cs typeface="Times New Roman" panose="02020603050405020304" pitchFamily="18" charset="0"/>
                        </a:rPr>
                        <a:t>Week 1</a:t>
                      </a:r>
                    </a:p>
                  </a:txBody>
                  <a:tcPr marL="50800" marR="50800" marT="50800" marB="50800"/>
                </a:tc>
                <a:tc>
                  <a:txBody>
                    <a:bodyPr/>
                    <a:lstStyle/>
                    <a:p>
                      <a:pPr fontAlgn="t"/>
                      <a:r>
                        <a:rPr lang="en-AU" sz="2000" dirty="0">
                          <a:effectLst/>
                          <a:latin typeface="Times New Roman" panose="02020603050405020304" pitchFamily="18" charset="0"/>
                          <a:cs typeface="Times New Roman" panose="02020603050405020304" pitchFamily="18" charset="0"/>
                        </a:rPr>
                        <a:t>Review of Basic Computer Vision</a:t>
                      </a:r>
                    </a:p>
                  </a:txBody>
                  <a:tcPr marL="50800" marR="50800" marT="50800" marB="50800"/>
                </a:tc>
                <a:extLst>
                  <a:ext uri="{0D108BD9-81ED-4DB2-BD59-A6C34878D82A}">
                    <a16:rowId xmlns:a16="http://schemas.microsoft.com/office/drawing/2014/main" val="897629931"/>
                  </a:ext>
                </a:extLst>
              </a:tr>
              <a:tr h="634723">
                <a:tc>
                  <a:txBody>
                    <a:bodyPr/>
                    <a:lstStyle/>
                    <a:p>
                      <a:pPr fontAlgn="t"/>
                      <a:r>
                        <a:rPr lang="en-AU" sz="2000" dirty="0">
                          <a:effectLst/>
                          <a:latin typeface="Times New Roman" panose="02020603050405020304" pitchFamily="18" charset="0"/>
                          <a:cs typeface="Times New Roman" panose="02020603050405020304" pitchFamily="18" charset="0"/>
                        </a:rPr>
                        <a:t>Week 2</a:t>
                      </a:r>
                    </a:p>
                  </a:txBody>
                  <a:tcPr marL="50800" marR="50800" marT="50800" marB="50800"/>
                </a:tc>
                <a:tc>
                  <a:txBody>
                    <a:bodyPr/>
                    <a:lstStyle/>
                    <a:p>
                      <a:pPr fontAlgn="t"/>
                      <a:r>
                        <a:rPr lang="en-AU" sz="2000">
                          <a:effectLst/>
                          <a:latin typeface="Times New Roman" panose="02020603050405020304" pitchFamily="18" charset="0"/>
                          <a:cs typeface="Times New Roman" panose="02020603050405020304" pitchFamily="18" charset="0"/>
                        </a:rPr>
                        <a:t>Managing your Computer Vision Project</a:t>
                      </a:r>
                    </a:p>
                  </a:txBody>
                  <a:tcPr marL="50800" marR="50800" marT="50800" marB="50800"/>
                </a:tc>
                <a:extLst>
                  <a:ext uri="{0D108BD9-81ED-4DB2-BD59-A6C34878D82A}">
                    <a16:rowId xmlns:a16="http://schemas.microsoft.com/office/drawing/2014/main" val="2357784070"/>
                  </a:ext>
                </a:extLst>
              </a:tr>
              <a:tr h="634723">
                <a:tc>
                  <a:txBody>
                    <a:bodyPr/>
                    <a:lstStyle/>
                    <a:p>
                      <a:pPr fontAlgn="t"/>
                      <a:r>
                        <a:rPr lang="en-AU" sz="2000" dirty="0">
                          <a:effectLst/>
                          <a:latin typeface="Times New Roman" panose="02020603050405020304" pitchFamily="18" charset="0"/>
                          <a:cs typeface="Times New Roman" panose="02020603050405020304" pitchFamily="18" charset="0"/>
                        </a:rPr>
                        <a:t>Week 3</a:t>
                      </a:r>
                    </a:p>
                  </a:txBody>
                  <a:tcPr marL="50800" marR="50800" marT="50800" marB="50800"/>
                </a:tc>
                <a:tc>
                  <a:txBody>
                    <a:bodyPr/>
                    <a:lstStyle/>
                    <a:p>
                      <a:pPr fontAlgn="t"/>
                      <a:r>
                        <a:rPr lang="en-AU" sz="2000" dirty="0">
                          <a:effectLst/>
                          <a:latin typeface="Times New Roman" panose="02020603050405020304" pitchFamily="18" charset="0"/>
                          <a:cs typeface="Times New Roman" panose="02020603050405020304" pitchFamily="18" charset="0"/>
                        </a:rPr>
                        <a:t>Transfer Learning</a:t>
                      </a:r>
                    </a:p>
                  </a:txBody>
                  <a:tcPr marL="50800" marR="50800" marT="50800" marB="50800"/>
                </a:tc>
                <a:extLst>
                  <a:ext uri="{0D108BD9-81ED-4DB2-BD59-A6C34878D82A}">
                    <a16:rowId xmlns:a16="http://schemas.microsoft.com/office/drawing/2014/main" val="1474601651"/>
                  </a:ext>
                </a:extLst>
              </a:tr>
              <a:tr h="634723">
                <a:tc>
                  <a:txBody>
                    <a:bodyPr/>
                    <a:lstStyle/>
                    <a:p>
                      <a:pPr fontAlgn="t"/>
                      <a:r>
                        <a:rPr lang="en-AU" sz="2000" dirty="0">
                          <a:effectLst/>
                          <a:latin typeface="Times New Roman" panose="02020603050405020304" pitchFamily="18" charset="0"/>
                          <a:cs typeface="Times New Roman" panose="02020603050405020304" pitchFamily="18" charset="0"/>
                        </a:rPr>
                        <a:t>Week 4</a:t>
                      </a:r>
                    </a:p>
                  </a:txBody>
                  <a:tcPr marL="50800" marR="50800" marT="50800" marB="50800"/>
                </a:tc>
                <a:tc>
                  <a:txBody>
                    <a:bodyPr/>
                    <a:lstStyle/>
                    <a:p>
                      <a:pPr fontAlgn="t"/>
                      <a:r>
                        <a:rPr lang="en-AU" sz="2000" dirty="0">
                          <a:effectLst/>
                          <a:latin typeface="Times New Roman" panose="02020603050405020304" pitchFamily="18" charset="0"/>
                          <a:cs typeface="Times New Roman" panose="02020603050405020304" pitchFamily="18" charset="0"/>
                        </a:rPr>
                        <a:t>Generative Adversarial Networks</a:t>
                      </a:r>
                    </a:p>
                  </a:txBody>
                  <a:tcPr marL="50800" marR="50800" marT="50800" marB="50800"/>
                </a:tc>
                <a:extLst>
                  <a:ext uri="{0D108BD9-81ED-4DB2-BD59-A6C34878D82A}">
                    <a16:rowId xmlns:a16="http://schemas.microsoft.com/office/drawing/2014/main" val="2596314352"/>
                  </a:ext>
                </a:extLst>
              </a:tr>
              <a:tr h="634723">
                <a:tc>
                  <a:txBody>
                    <a:bodyPr/>
                    <a:lstStyle/>
                    <a:p>
                      <a:pPr fontAlgn="t"/>
                      <a:r>
                        <a:rPr lang="en-AU" sz="2000" dirty="0">
                          <a:effectLst/>
                          <a:latin typeface="Times New Roman" panose="02020603050405020304" pitchFamily="18" charset="0"/>
                          <a:cs typeface="Times New Roman" panose="02020603050405020304" pitchFamily="18" charset="0"/>
                        </a:rPr>
                        <a:t>Week 5</a:t>
                      </a:r>
                    </a:p>
                  </a:txBody>
                  <a:tcPr marL="50800" marR="50800" marT="50800" marB="50800"/>
                </a:tc>
                <a:tc>
                  <a:txBody>
                    <a:bodyPr/>
                    <a:lstStyle/>
                    <a:p>
                      <a:pPr fontAlgn="t"/>
                      <a:r>
                        <a:rPr lang="en-AU" sz="2000" dirty="0" err="1">
                          <a:effectLst/>
                          <a:latin typeface="Times New Roman" panose="02020603050405020304" pitchFamily="18" charset="0"/>
                          <a:cs typeface="Times New Roman" panose="02020603050405020304" pitchFamily="18" charset="0"/>
                        </a:rPr>
                        <a:t>DeepDream</a:t>
                      </a:r>
                      <a:r>
                        <a:rPr lang="en-AU" sz="2000" dirty="0">
                          <a:effectLst/>
                          <a:latin typeface="Times New Roman" panose="02020603050405020304" pitchFamily="18" charset="0"/>
                          <a:cs typeface="Times New Roman" panose="02020603050405020304" pitchFamily="18" charset="0"/>
                        </a:rPr>
                        <a:t> and Neural Style Transfer</a:t>
                      </a:r>
                    </a:p>
                  </a:txBody>
                  <a:tcPr marL="50800" marR="50800" marT="50800" marB="50800"/>
                </a:tc>
                <a:extLst>
                  <a:ext uri="{0D108BD9-81ED-4DB2-BD59-A6C34878D82A}">
                    <a16:rowId xmlns:a16="http://schemas.microsoft.com/office/drawing/2014/main" val="3803148698"/>
                  </a:ext>
                </a:extLst>
              </a:tr>
              <a:tr h="634723">
                <a:tc>
                  <a:txBody>
                    <a:bodyPr/>
                    <a:lstStyle/>
                    <a:p>
                      <a:pPr fontAlgn="t"/>
                      <a:r>
                        <a:rPr lang="en-AU" sz="2000" dirty="0">
                          <a:effectLst/>
                          <a:latin typeface="Times New Roman" panose="02020603050405020304" pitchFamily="18" charset="0"/>
                          <a:cs typeface="Times New Roman" panose="02020603050405020304" pitchFamily="18" charset="0"/>
                        </a:rPr>
                        <a:t>Week 6</a:t>
                      </a:r>
                    </a:p>
                  </a:txBody>
                  <a:tcPr marL="50800" marR="50800" marT="50800" marB="50800"/>
                </a:tc>
                <a:tc>
                  <a:txBody>
                    <a:bodyPr/>
                    <a:lstStyle/>
                    <a:p>
                      <a:pPr fontAlgn="t"/>
                      <a:r>
                        <a:rPr lang="en-AU" sz="2000" dirty="0">
                          <a:effectLst/>
                          <a:latin typeface="Times New Roman" panose="02020603050405020304" pitchFamily="18" charset="0"/>
                          <a:cs typeface="Times New Roman" panose="02020603050405020304" pitchFamily="18" charset="0"/>
                        </a:rPr>
                        <a:t>Visual Embeddings</a:t>
                      </a:r>
                    </a:p>
                  </a:txBody>
                  <a:tcPr marL="50800" marR="50800" marT="50800" marB="50800"/>
                </a:tc>
                <a:extLst>
                  <a:ext uri="{0D108BD9-81ED-4DB2-BD59-A6C34878D82A}">
                    <a16:rowId xmlns:a16="http://schemas.microsoft.com/office/drawing/2014/main" val="834356931"/>
                  </a:ext>
                </a:extLst>
              </a:tr>
            </a:tbl>
          </a:graphicData>
        </a:graphic>
      </p:graphicFrame>
    </p:spTree>
    <p:extLst>
      <p:ext uri="{BB962C8B-B14F-4D97-AF65-F5344CB8AC3E}">
        <p14:creationId xmlns:p14="http://schemas.microsoft.com/office/powerpoint/2010/main" val="91099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2559-C327-A1D3-7926-BE310FAA4B4E}"/>
              </a:ext>
            </a:extLst>
          </p:cNvPr>
          <p:cNvSpPr>
            <a:spLocks noGrp="1"/>
          </p:cNvSpPr>
          <p:nvPr>
            <p:ph type="title"/>
          </p:nvPr>
        </p:nvSpPr>
        <p:spPr>
          <a:xfrm>
            <a:off x="2231136" y="759740"/>
            <a:ext cx="7729728" cy="1188720"/>
          </a:xfrm>
        </p:spPr>
        <p:txBody>
          <a:bodyPr/>
          <a:lstStyle/>
          <a:p>
            <a:r>
              <a:rPr lang="en-AU" dirty="0">
                <a:latin typeface="Times New Roman" panose="02020603050405020304" pitchFamily="18" charset="0"/>
                <a:cs typeface="Times New Roman" panose="02020603050405020304" pitchFamily="18" charset="0"/>
              </a:rPr>
              <a:t>Lecture Schedule – Diego </a:t>
            </a:r>
          </a:p>
        </p:txBody>
      </p:sp>
      <p:graphicFrame>
        <p:nvGraphicFramePr>
          <p:cNvPr id="6" name="Table 5">
            <a:extLst>
              <a:ext uri="{FF2B5EF4-FFF2-40B4-BE49-F238E27FC236}">
                <a16:creationId xmlns:a16="http://schemas.microsoft.com/office/drawing/2014/main" id="{1C8561B3-3218-BF75-1C29-453255AC9714}"/>
              </a:ext>
            </a:extLst>
          </p:cNvPr>
          <p:cNvGraphicFramePr>
            <a:graphicFrameLocks noGrp="1"/>
          </p:cNvGraphicFramePr>
          <p:nvPr>
            <p:extLst>
              <p:ext uri="{D42A27DB-BD31-4B8C-83A1-F6EECF244321}">
                <p14:modId xmlns:p14="http://schemas.microsoft.com/office/powerpoint/2010/main" val="2047231111"/>
              </p:ext>
            </p:extLst>
          </p:nvPr>
        </p:nvGraphicFramePr>
        <p:xfrm>
          <a:off x="2231136" y="2266245"/>
          <a:ext cx="8693538" cy="4480920"/>
        </p:xfrm>
        <a:graphic>
          <a:graphicData uri="http://schemas.openxmlformats.org/drawingml/2006/table">
            <a:tbl>
              <a:tblPr>
                <a:tableStyleId>{2D5ABB26-0587-4C30-8999-92F81FD0307C}</a:tableStyleId>
              </a:tblPr>
              <a:tblGrid>
                <a:gridCol w="1407001">
                  <a:extLst>
                    <a:ext uri="{9D8B030D-6E8A-4147-A177-3AD203B41FA5}">
                      <a16:colId xmlns:a16="http://schemas.microsoft.com/office/drawing/2014/main" val="1157521115"/>
                    </a:ext>
                  </a:extLst>
                </a:gridCol>
                <a:gridCol w="7286537">
                  <a:extLst>
                    <a:ext uri="{9D8B030D-6E8A-4147-A177-3AD203B41FA5}">
                      <a16:colId xmlns:a16="http://schemas.microsoft.com/office/drawing/2014/main" val="3970602650"/>
                    </a:ext>
                  </a:extLst>
                </a:gridCol>
              </a:tblGrid>
              <a:tr h="608860">
                <a:tc>
                  <a:txBody>
                    <a:bodyPr/>
                    <a:lstStyle/>
                    <a:p>
                      <a:pPr fontAlgn="t"/>
                      <a:r>
                        <a:rPr lang="en-AU" sz="2000" dirty="0">
                          <a:effectLst/>
                          <a:latin typeface="Times New Roman" panose="02020603050405020304" pitchFamily="18" charset="0"/>
                          <a:cs typeface="Times New Roman" panose="02020603050405020304" pitchFamily="18" charset="0"/>
                        </a:rPr>
                        <a:t>Week 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a:effectLst/>
                          <a:latin typeface="Times New Roman" panose="02020603050405020304" pitchFamily="18" charset="0"/>
                          <a:cs typeface="Times New Roman" panose="02020603050405020304" pitchFamily="18" charset="0"/>
                        </a:rPr>
                        <a:t>Introduction to Reinforcement Learning</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992038"/>
                  </a:ext>
                </a:extLst>
              </a:tr>
              <a:tr h="827760">
                <a:tc>
                  <a:txBody>
                    <a:bodyPr/>
                    <a:lstStyle/>
                    <a:p>
                      <a:pPr fontAlgn="t"/>
                      <a:r>
                        <a:rPr lang="en-AU" sz="2000" dirty="0">
                          <a:effectLst/>
                          <a:latin typeface="Times New Roman" panose="02020603050405020304" pitchFamily="18" charset="0"/>
                          <a:cs typeface="Times New Roman" panose="02020603050405020304" pitchFamily="18"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a:effectLst/>
                          <a:latin typeface="Times New Roman" panose="02020603050405020304" pitchFamily="18" charset="0"/>
                          <a:cs typeface="Times New Roman" panose="02020603050405020304" pitchFamily="18" charset="0"/>
                        </a:rPr>
                        <a:t>RECESS</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81324"/>
                  </a:ext>
                </a:extLst>
              </a:tr>
              <a:tr h="608860">
                <a:tc>
                  <a:txBody>
                    <a:bodyPr/>
                    <a:lstStyle/>
                    <a:p>
                      <a:pPr fontAlgn="t"/>
                      <a:r>
                        <a:rPr lang="en-AU" sz="2000" dirty="0">
                          <a:effectLst/>
                          <a:latin typeface="Times New Roman" panose="02020603050405020304" pitchFamily="18" charset="0"/>
                          <a:cs typeface="Times New Roman" panose="02020603050405020304" pitchFamily="18" charset="0"/>
                        </a:rPr>
                        <a:t>Week 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a:effectLst/>
                          <a:latin typeface="Times New Roman" panose="02020603050405020304" pitchFamily="18" charset="0"/>
                          <a:cs typeface="Times New Roman" panose="02020603050405020304" pitchFamily="18" charset="0"/>
                        </a:rPr>
                        <a:t>Deep Reinforcement Learning</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76493"/>
                  </a:ext>
                </a:extLst>
              </a:tr>
              <a:tr h="608860">
                <a:tc>
                  <a:txBody>
                    <a:bodyPr/>
                    <a:lstStyle/>
                    <a:p>
                      <a:pPr fontAlgn="t"/>
                      <a:r>
                        <a:rPr lang="en-AU" sz="2000" dirty="0">
                          <a:effectLst/>
                          <a:latin typeface="Times New Roman" panose="02020603050405020304" pitchFamily="18" charset="0"/>
                          <a:cs typeface="Times New Roman" panose="02020603050405020304" pitchFamily="18" charset="0"/>
                        </a:rPr>
                        <a:t>Week 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a:effectLst/>
                          <a:latin typeface="Times New Roman" panose="02020603050405020304" pitchFamily="18" charset="0"/>
                          <a:cs typeface="Times New Roman" panose="02020603050405020304" pitchFamily="18" charset="0"/>
                        </a:rPr>
                        <a:t>Practical Reinforcement Learning for Computer Vision and Action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24610"/>
                  </a:ext>
                </a:extLst>
              </a:tr>
              <a:tr h="608860">
                <a:tc>
                  <a:txBody>
                    <a:bodyPr/>
                    <a:lstStyle/>
                    <a:p>
                      <a:pPr fontAlgn="t"/>
                      <a:r>
                        <a:rPr lang="en-AU" sz="2000" dirty="0">
                          <a:effectLst/>
                          <a:latin typeface="Times New Roman" panose="02020603050405020304" pitchFamily="18" charset="0"/>
                          <a:cs typeface="Times New Roman" panose="02020603050405020304" pitchFamily="18" charset="0"/>
                        </a:rPr>
                        <a:t>Week 10</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a:effectLst/>
                          <a:latin typeface="Times New Roman" panose="02020603050405020304" pitchFamily="18" charset="0"/>
                          <a:cs typeface="Times New Roman" panose="02020603050405020304" pitchFamily="18" charset="0"/>
                        </a:rPr>
                        <a:t>Advanced Object Detection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4088520"/>
                  </a:ext>
                </a:extLst>
              </a:tr>
              <a:tr h="608860">
                <a:tc>
                  <a:txBody>
                    <a:bodyPr/>
                    <a:lstStyle/>
                    <a:p>
                      <a:pPr fontAlgn="t"/>
                      <a:r>
                        <a:rPr lang="en-AU" sz="2000" dirty="0">
                          <a:effectLst/>
                          <a:latin typeface="Times New Roman" panose="02020603050405020304" pitchFamily="18" charset="0"/>
                          <a:cs typeface="Times New Roman" panose="02020603050405020304" pitchFamily="18" charset="0"/>
                        </a:rPr>
                        <a:t>Week 11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dirty="0">
                          <a:effectLst/>
                          <a:latin typeface="Times New Roman" panose="02020603050405020304" pitchFamily="18" charset="0"/>
                          <a:cs typeface="Times New Roman" panose="02020603050405020304" pitchFamily="18" charset="0"/>
                        </a:rPr>
                        <a:t>Image Generation from Text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157334"/>
                  </a:ext>
                </a:extLst>
              </a:tr>
              <a:tr h="608860">
                <a:tc>
                  <a:txBody>
                    <a:bodyPr/>
                    <a:lstStyle/>
                    <a:p>
                      <a:pPr fontAlgn="t"/>
                      <a:r>
                        <a:rPr lang="en-AU" sz="2000" dirty="0">
                          <a:effectLst/>
                          <a:latin typeface="Times New Roman" panose="02020603050405020304" pitchFamily="18" charset="0"/>
                          <a:cs typeface="Times New Roman" panose="02020603050405020304" pitchFamily="18" charset="0"/>
                        </a:rPr>
                        <a:t>Week 12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AU" sz="2000" dirty="0">
                          <a:effectLst/>
                          <a:latin typeface="Times New Roman" panose="02020603050405020304" pitchFamily="18" charset="0"/>
                          <a:cs typeface="Times New Roman" panose="02020603050405020304" pitchFamily="18" charset="0"/>
                        </a:rPr>
                        <a:t>Guest Lecture</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113808"/>
                  </a:ext>
                </a:extLst>
              </a:tr>
            </a:tbl>
          </a:graphicData>
        </a:graphic>
      </p:graphicFrame>
    </p:spTree>
    <p:extLst>
      <p:ext uri="{BB962C8B-B14F-4D97-AF65-F5344CB8AC3E}">
        <p14:creationId xmlns:p14="http://schemas.microsoft.com/office/powerpoint/2010/main" val="413691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1183-721F-1336-84CA-0441A166D0F9}"/>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Communication</a:t>
            </a:r>
          </a:p>
        </p:txBody>
      </p:sp>
      <p:sp>
        <p:nvSpPr>
          <p:cNvPr id="3" name="Content Placeholder 2">
            <a:extLst>
              <a:ext uri="{FF2B5EF4-FFF2-40B4-BE49-F238E27FC236}">
                <a16:creationId xmlns:a16="http://schemas.microsoft.com/office/drawing/2014/main" id="{6118C094-ACF3-8A48-42D8-2B1BD0783F29}"/>
              </a:ext>
            </a:extLst>
          </p:cNvPr>
          <p:cNvSpPr>
            <a:spLocks noGrp="1"/>
          </p:cNvSpPr>
          <p:nvPr>
            <p:ph idx="1"/>
          </p:nvPr>
        </p:nvSpPr>
        <p:spPr/>
        <p:txBody>
          <a:bodyPr>
            <a:normAutofit/>
          </a:bodyPr>
          <a:lstStyle/>
          <a:p>
            <a:pPr algn="just"/>
            <a:r>
              <a:rPr lang="en-AU" sz="2400" b="0" i="0" dirty="0">
                <a:solidFill>
                  <a:srgbClr val="373A36"/>
                </a:solidFill>
                <a:effectLst/>
                <a:latin typeface="Times New Roman" panose="02020603050405020304" pitchFamily="18" charset="0"/>
                <a:cs typeface="Times New Roman" panose="02020603050405020304" pitchFamily="18" charset="0"/>
              </a:rPr>
              <a:t>We will communicate with you via your university email or through announcements in </a:t>
            </a:r>
            <a:r>
              <a:rPr lang="en-AU" sz="2400" b="0" i="0" dirty="0" err="1">
                <a:solidFill>
                  <a:srgbClr val="373A36"/>
                </a:solidFill>
                <a:effectLst/>
                <a:latin typeface="Times New Roman" panose="02020603050405020304" pitchFamily="18" charset="0"/>
                <a:cs typeface="Times New Roman" panose="02020603050405020304" pitchFamily="18" charset="0"/>
              </a:rPr>
              <a:t>iLearn</a:t>
            </a:r>
            <a:r>
              <a:rPr lang="en-AU" sz="2400" b="0" i="0" dirty="0">
                <a:solidFill>
                  <a:srgbClr val="373A36"/>
                </a:solidFill>
                <a:effectLst/>
                <a:latin typeface="Times New Roman" panose="02020603050405020304" pitchFamily="18" charset="0"/>
                <a:cs typeface="Times New Roman" panose="02020603050405020304" pitchFamily="18" charset="0"/>
              </a:rPr>
              <a:t>. </a:t>
            </a:r>
          </a:p>
          <a:p>
            <a:pPr algn="just"/>
            <a:r>
              <a:rPr lang="en-AU" sz="2400" b="0" i="0" dirty="0">
                <a:solidFill>
                  <a:srgbClr val="373A36"/>
                </a:solidFill>
                <a:effectLst/>
                <a:latin typeface="Times New Roman" panose="02020603050405020304" pitchFamily="18" charset="0"/>
                <a:cs typeface="Times New Roman" panose="02020603050405020304" pitchFamily="18" charset="0"/>
              </a:rPr>
              <a:t>Queries to convenors can be made via the Contact tool in </a:t>
            </a:r>
            <a:r>
              <a:rPr lang="en-AU" sz="2400" b="0" i="0" dirty="0" err="1">
                <a:solidFill>
                  <a:srgbClr val="373A36"/>
                </a:solidFill>
                <a:effectLst/>
                <a:latin typeface="Times New Roman" panose="02020603050405020304" pitchFamily="18" charset="0"/>
                <a:cs typeface="Times New Roman" panose="02020603050405020304" pitchFamily="18" charset="0"/>
              </a:rPr>
              <a:t>iLearn</a:t>
            </a:r>
            <a:r>
              <a:rPr lang="en-AU" sz="2400" b="0" i="0" dirty="0">
                <a:solidFill>
                  <a:srgbClr val="373A36"/>
                </a:solidFill>
                <a:effectLst/>
                <a:latin typeface="Times New Roman" panose="02020603050405020304" pitchFamily="18" charset="0"/>
                <a:cs typeface="Times New Roman" panose="02020603050405020304" pitchFamily="18" charset="0"/>
              </a:rPr>
              <a:t> or sent to </a:t>
            </a:r>
            <a:r>
              <a:rPr lang="en-AU" sz="2400" b="0" i="0" dirty="0">
                <a:solidFill>
                  <a:srgbClr val="373A36"/>
                </a:solidFill>
                <a:effectLst/>
                <a:latin typeface="Times New Roman" panose="02020603050405020304" pitchFamily="18" charset="0"/>
                <a:cs typeface="Times New Roman" panose="02020603050405020304" pitchFamily="18" charset="0"/>
                <a:hlinkClick r:id="rId2"/>
              </a:rPr>
              <a:t>Xiaohan.yu@mq.edu.au</a:t>
            </a:r>
            <a:r>
              <a:rPr lang="en-AU" sz="2400" b="0" i="0" dirty="0">
                <a:solidFill>
                  <a:srgbClr val="373A36"/>
                </a:solidFill>
                <a:effectLst/>
                <a:latin typeface="Times New Roman" panose="02020603050405020304" pitchFamily="18" charset="0"/>
                <a:cs typeface="Times New Roman" panose="02020603050405020304" pitchFamily="18" charset="0"/>
              </a:rPr>
              <a:t> from your </a:t>
            </a:r>
            <a:r>
              <a:rPr lang="en-AU" sz="2400" b="1" i="0" dirty="0">
                <a:solidFill>
                  <a:srgbClr val="373A36"/>
                </a:solidFill>
                <a:effectLst/>
                <a:latin typeface="Times New Roman" panose="02020603050405020304" pitchFamily="18" charset="0"/>
                <a:cs typeface="Times New Roman" panose="02020603050405020304" pitchFamily="18" charset="0"/>
              </a:rPr>
              <a:t>university email</a:t>
            </a:r>
            <a:r>
              <a:rPr lang="en-AU" sz="2400" b="0" i="0" dirty="0">
                <a:solidFill>
                  <a:srgbClr val="373A36"/>
                </a:solidFill>
                <a:effectLst/>
                <a:latin typeface="Times New Roman" panose="02020603050405020304" pitchFamily="18" charset="0"/>
                <a:cs typeface="Times New Roman" panose="02020603050405020304" pitchFamily="18" charset="0"/>
              </a:rPr>
              <a:t> address.</a:t>
            </a: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49419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MAC UNI BASIC_Round 1 Draft for feedback">
  <a:themeElements>
    <a:clrScheme name="MQU Colours">
      <a:dk1>
        <a:sysClr val="windowText" lastClr="000000"/>
      </a:dk1>
      <a:lt1>
        <a:sysClr val="window" lastClr="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MQ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U-INT 16x9 Template _2016" id="{260B2EA1-E29E-8F43-8CD0-19C5943E9B3E}" vid="{17EFAF55-AA0F-074F-B88C-D92FD2EB1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emplate>{9CFD2B80-53DA-7E4D-8E1E-E7375223B9A9}tf10001120</Template>
  <TotalTime>3784</TotalTime>
  <Words>2917</Words>
  <Application>Microsoft Office PowerPoint</Application>
  <PresentationFormat>Widescreen</PresentationFormat>
  <Paragraphs>380</Paragraphs>
  <Slides>49</Slides>
  <Notes>21</Notes>
  <HiddenSlides>0</HiddenSlides>
  <MMClips>1</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1" baseType="lpstr">
      <vt:lpstr>Aptos</vt:lpstr>
      <vt:lpstr>Arial</vt:lpstr>
      <vt:lpstr>Calibri</vt:lpstr>
      <vt:lpstr>Cambria Math</vt:lpstr>
      <vt:lpstr>Georgia</vt:lpstr>
      <vt:lpstr>Gill Sans MT</vt:lpstr>
      <vt:lpstr>Tahoma</vt:lpstr>
      <vt:lpstr>Times New Roman</vt:lpstr>
      <vt:lpstr>Wingdings</vt:lpstr>
      <vt:lpstr>Parcel</vt:lpstr>
      <vt:lpstr>MAC UNI BASIC_Round 1 Draft for feedback</vt:lpstr>
      <vt:lpstr>Equation</vt:lpstr>
      <vt:lpstr>Advanced Computer Vision and Action (COMP8430)</vt:lpstr>
      <vt:lpstr>Acknowledgement of Country</vt:lpstr>
      <vt:lpstr>Welcome to COMP8430</vt:lpstr>
      <vt:lpstr>Staff</vt:lpstr>
      <vt:lpstr>Delivery Lecture</vt:lpstr>
      <vt:lpstr>Delivery Practical</vt:lpstr>
      <vt:lpstr>Lecture Schedule – Xiaohan</vt:lpstr>
      <vt:lpstr>Lecture Schedule – Diego </vt:lpstr>
      <vt:lpstr>Communication</vt:lpstr>
      <vt:lpstr>Reading</vt:lpstr>
      <vt:lpstr>Assessment Components</vt:lpstr>
      <vt:lpstr>Assessment</vt:lpstr>
      <vt:lpstr>Final Assessment</vt:lpstr>
      <vt:lpstr>Plagiarism</vt:lpstr>
      <vt:lpstr>Web Resources</vt:lpstr>
      <vt:lpstr>Are you considering using ChatGPT or other generative AI tools in this Unit?  Check the unit information FIRST to help you follow the rules and consider the issues around use of gen AI in your study.  Here’s an introduction to working with generative AI at university: https://bit.ly/3uxgQP4   </vt:lpstr>
      <vt:lpstr>Get to know each other</vt:lpstr>
      <vt:lpstr>PowerPoint Presentation</vt:lpstr>
      <vt:lpstr>Lecture 1  Review of Basic Computer Vision</vt:lpstr>
      <vt:lpstr>Fundamental Concepts in Computer Vision</vt:lpstr>
      <vt:lpstr>Fundamental Concepts in Computer Vision</vt:lpstr>
      <vt:lpstr>PowerPoint Presentation</vt:lpstr>
      <vt:lpstr>Fundamental Concepts in Computer Vision</vt:lpstr>
      <vt:lpstr>Fundamental Concepts in Computer Vision</vt:lpstr>
      <vt:lpstr>Fundamental Concepts in Computer Vision</vt:lpstr>
      <vt:lpstr>Fundamental Concepts in Computer Vision</vt:lpstr>
      <vt:lpstr>Question</vt:lpstr>
      <vt:lpstr>Image Enhancement         </vt:lpstr>
      <vt:lpstr>Image Enhancement</vt:lpstr>
      <vt:lpstr>Image Enhancement</vt:lpstr>
      <vt:lpstr>Image Enhancement</vt:lpstr>
      <vt:lpstr>Image Enhancement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Basic Concepts </vt:lpstr>
      <vt:lpstr>Tensor</vt:lpstr>
      <vt:lpstr>Output of classification model</vt:lpstr>
      <vt:lpstr>Output of classification model</vt:lpstr>
      <vt:lpstr>Training Loss for Classification</vt:lpstr>
      <vt:lpstr>Error metrics</vt:lpstr>
      <vt:lpstr>Tools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Xiaohan Yu</dc:creator>
  <cp:lastModifiedBy>Xiaohan Yu</cp:lastModifiedBy>
  <cp:revision>115</cp:revision>
  <dcterms:created xsi:type="dcterms:W3CDTF">2024-02-11T11:08:09Z</dcterms:created>
  <dcterms:modified xsi:type="dcterms:W3CDTF">2025-02-23T07:35:25Z</dcterms:modified>
</cp:coreProperties>
</file>